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56" r:id="rId2"/>
    <p:sldId id="6252" r:id="rId3"/>
    <p:sldId id="6263" r:id="rId4"/>
    <p:sldId id="453" r:id="rId5"/>
    <p:sldId id="6240" r:id="rId6"/>
    <p:sldId id="6259" r:id="rId7"/>
    <p:sldId id="6151" r:id="rId8"/>
    <p:sldId id="6176" r:id="rId9"/>
    <p:sldId id="6270" r:id="rId10"/>
    <p:sldId id="6264" r:id="rId11"/>
    <p:sldId id="6208" r:id="rId12"/>
    <p:sldId id="6265" r:id="rId13"/>
    <p:sldId id="6269" r:id="rId14"/>
    <p:sldId id="6272" r:id="rId15"/>
    <p:sldId id="6268" r:id="rId16"/>
    <p:sldId id="6266" r:id="rId17"/>
    <p:sldId id="6273" r:id="rId18"/>
    <p:sldId id="6267" r:id="rId19"/>
    <p:sldId id="6260" r:id="rId20"/>
    <p:sldId id="6274" r:id="rId21"/>
    <p:sldId id="6271" r:id="rId22"/>
    <p:sldId id="6275" r:id="rId23"/>
    <p:sldId id="6228" r:id="rId24"/>
  </p:sldIdLst>
  <p:sldSz cx="9144000" cy="6858000" type="screen4x3"/>
  <p:notesSz cx="6858000" cy="8686800"/>
  <p:defaultTextStyle>
    <a:defPPr>
      <a:defRPr lang="en-US"/>
    </a:defPPr>
    <a:lvl1pPr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kern="1200">
        <a:solidFill>
          <a:schemeClr val="tx1"/>
        </a:solidFill>
        <a:latin typeface="Times New Roman" panose="02020603050405020304" pitchFamily="18" charset="0"/>
        <a:ea typeface="+mn-ea"/>
        <a:cs typeface="+mn-cs"/>
      </a:defRPr>
    </a:lvl5pPr>
    <a:lvl6pPr marL="2286000" algn="l" defTabSz="914400" rtl="0" eaLnBrk="1" latinLnBrk="0" hangingPunct="1">
      <a:defRPr kern="1200">
        <a:solidFill>
          <a:schemeClr val="tx1"/>
        </a:solidFill>
        <a:latin typeface="Times New Roman" panose="02020603050405020304" pitchFamily="18" charset="0"/>
        <a:ea typeface="+mn-ea"/>
        <a:cs typeface="+mn-cs"/>
      </a:defRPr>
    </a:lvl6pPr>
    <a:lvl7pPr marL="2743200" algn="l" defTabSz="914400" rtl="0" eaLnBrk="1" latinLnBrk="0" hangingPunct="1">
      <a:defRPr kern="1200">
        <a:solidFill>
          <a:schemeClr val="tx1"/>
        </a:solidFill>
        <a:latin typeface="Times New Roman" panose="02020603050405020304" pitchFamily="18" charset="0"/>
        <a:ea typeface="+mn-ea"/>
        <a:cs typeface="+mn-cs"/>
      </a:defRPr>
    </a:lvl7pPr>
    <a:lvl8pPr marL="3200400" algn="l" defTabSz="914400" rtl="0" eaLnBrk="1" latinLnBrk="0" hangingPunct="1">
      <a:defRPr kern="1200">
        <a:solidFill>
          <a:schemeClr val="tx1"/>
        </a:solidFill>
        <a:latin typeface="Times New Roman" panose="02020603050405020304" pitchFamily="18" charset="0"/>
        <a:ea typeface="+mn-ea"/>
        <a:cs typeface="+mn-cs"/>
      </a:defRPr>
    </a:lvl8pPr>
    <a:lvl9pPr marL="3657600" algn="l" defTabSz="914400" rtl="0" eaLnBrk="1" latinLnBrk="0" hangingPunct="1">
      <a:defRPr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AFF"/>
    <a:srgbClr val="FFFF00"/>
    <a:srgbClr val="6DD9FF"/>
    <a:srgbClr val="FF00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4603" autoAdjust="0"/>
    <p:restoredTop sz="86467" autoAdjust="0"/>
  </p:normalViewPr>
  <p:slideViewPr>
    <p:cSldViewPr showGuides="1">
      <p:cViewPr varScale="1">
        <p:scale>
          <a:sx n="96" d="100"/>
          <a:sy n="96" d="100"/>
        </p:scale>
        <p:origin x="1632" y="72"/>
      </p:cViewPr>
      <p:guideLst>
        <p:guide orient="horz" pos="2208"/>
        <p:guide pos="2880"/>
      </p:guideLst>
    </p:cSldViewPr>
  </p:slideViewPr>
  <p:outlineViewPr>
    <p:cViewPr>
      <p:scale>
        <a:sx n="33" d="100"/>
        <a:sy n="33" d="100"/>
      </p:scale>
      <p:origin x="0" y="0"/>
    </p:cViewPr>
  </p:outlineViewPr>
  <p:notesTextViewPr>
    <p:cViewPr>
      <p:scale>
        <a:sx n="200" d="100"/>
        <a:sy n="200" d="100"/>
      </p:scale>
      <p:origin x="0" y="0"/>
    </p:cViewPr>
  </p:notesTextViewPr>
  <p:sorterViewPr>
    <p:cViewPr varScale="1">
      <p:scale>
        <a:sx n="1" d="1"/>
        <a:sy n="1" d="1"/>
      </p:scale>
      <p:origin x="0" y="-72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1645D5B3-A051-F3DF-B53C-D7442EC0B62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3315" name="Rectangle 3">
            <a:extLst>
              <a:ext uri="{FF2B5EF4-FFF2-40B4-BE49-F238E27FC236}">
                <a16:creationId xmlns:a16="http://schemas.microsoft.com/office/drawing/2014/main" id="{8CF07351-0B33-4256-B292-3603405A1FCE}"/>
              </a:ext>
            </a:extLst>
          </p:cNvPr>
          <p:cNvSpPr>
            <a:spLocks noGrp="1" noChangeArrowheads="1"/>
          </p:cNvSpPr>
          <p:nvPr>
            <p:ph type="dt" sz="quarter"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D54FCA6D-4C1F-4A41-964F-66C9A347A1F5}" type="datetime1">
              <a:rPr lang="en-US" altLang="en-US"/>
              <a:pPr>
                <a:defRPr/>
              </a:pPr>
              <a:t>2/7/2026</a:t>
            </a:fld>
            <a:endParaRPr lang="en-US" altLang="en-US"/>
          </a:p>
        </p:txBody>
      </p:sp>
      <p:sp>
        <p:nvSpPr>
          <p:cNvPr id="13316" name="Rectangle 4">
            <a:extLst>
              <a:ext uri="{FF2B5EF4-FFF2-40B4-BE49-F238E27FC236}">
                <a16:creationId xmlns:a16="http://schemas.microsoft.com/office/drawing/2014/main" id="{0A500731-D5EC-BDB5-8183-5E19BF833F01}"/>
              </a:ext>
            </a:extLst>
          </p:cNvPr>
          <p:cNvSpPr>
            <a:spLocks noGrp="1" noChangeArrowheads="1"/>
          </p:cNvSpPr>
          <p:nvPr>
            <p:ph type="ftr" sz="quarter" idx="2"/>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3317" name="Rectangle 5">
            <a:extLst>
              <a:ext uri="{FF2B5EF4-FFF2-40B4-BE49-F238E27FC236}">
                <a16:creationId xmlns:a16="http://schemas.microsoft.com/office/drawing/2014/main" id="{E1EE563A-187A-C195-3322-907235636A26}"/>
              </a:ext>
            </a:extLst>
          </p:cNvPr>
          <p:cNvSpPr>
            <a:spLocks noGrp="1" noChangeArrowheads="1"/>
          </p:cNvSpPr>
          <p:nvPr>
            <p:ph type="sldNum" sz="quarter" idx="3"/>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359439C1-6C87-4B6A-A5D0-331D28C1DFDA}"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92C40952-0DD4-D228-71E3-2F1D54F3C241}"/>
              </a:ext>
            </a:extLst>
          </p:cNvPr>
          <p:cNvSpPr>
            <a:spLocks noGrp="1" noChangeArrowheads="1"/>
          </p:cNvSpPr>
          <p:nvPr>
            <p:ph type="hdr" sz="quarter"/>
          </p:nvPr>
        </p:nvSpPr>
        <p:spPr bwMode="auto">
          <a:xfrm>
            <a:off x="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ltLang="en-US"/>
          </a:p>
        </p:txBody>
      </p:sp>
      <p:sp>
        <p:nvSpPr>
          <p:cNvPr id="11267" name="Rectangle 3">
            <a:extLst>
              <a:ext uri="{FF2B5EF4-FFF2-40B4-BE49-F238E27FC236}">
                <a16:creationId xmlns:a16="http://schemas.microsoft.com/office/drawing/2014/main" id="{84B168B1-1B51-2A7B-DF39-6D56B331E7FF}"/>
              </a:ext>
            </a:extLst>
          </p:cNvPr>
          <p:cNvSpPr>
            <a:spLocks noGrp="1" noChangeArrowheads="1"/>
          </p:cNvSpPr>
          <p:nvPr>
            <p:ph type="dt" idx="1"/>
          </p:nvPr>
        </p:nvSpPr>
        <p:spPr bwMode="auto">
          <a:xfrm>
            <a:off x="3886200" y="0"/>
            <a:ext cx="2971800" cy="434975"/>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200" smtClean="0"/>
            </a:lvl1pPr>
          </a:lstStyle>
          <a:p>
            <a:pPr>
              <a:defRPr/>
            </a:pPr>
            <a:fld id="{A27AC0C1-76F0-4EA9-B0F6-5AA1155DD10F}" type="datetime1">
              <a:rPr lang="en-US" altLang="en-US"/>
              <a:pPr>
                <a:defRPr/>
              </a:pPr>
              <a:t>2/7/2026</a:t>
            </a:fld>
            <a:endParaRPr lang="en-US" altLang="en-US"/>
          </a:p>
        </p:txBody>
      </p:sp>
      <p:sp>
        <p:nvSpPr>
          <p:cNvPr id="13316" name="Rectangle 4">
            <a:extLst>
              <a:ext uri="{FF2B5EF4-FFF2-40B4-BE49-F238E27FC236}">
                <a16:creationId xmlns:a16="http://schemas.microsoft.com/office/drawing/2014/main" id="{9D222537-0D68-7FA2-31C9-435986268B3E}"/>
              </a:ext>
            </a:extLst>
          </p:cNvPr>
          <p:cNvSpPr>
            <a:spLocks noGrp="1" noRot="1" noChangeAspect="1" noChangeArrowheads="1" noTextEdit="1"/>
          </p:cNvSpPr>
          <p:nvPr>
            <p:ph type="sldImg" idx="2"/>
          </p:nvPr>
        </p:nvSpPr>
        <p:spPr bwMode="auto">
          <a:xfrm>
            <a:off x="1257300" y="650875"/>
            <a:ext cx="4343400" cy="32575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269" name="Rectangle 5">
            <a:extLst>
              <a:ext uri="{FF2B5EF4-FFF2-40B4-BE49-F238E27FC236}">
                <a16:creationId xmlns:a16="http://schemas.microsoft.com/office/drawing/2014/main" id="{28F2C639-7C56-5F58-34FE-1D6F471E72E1}"/>
              </a:ext>
            </a:extLst>
          </p:cNvPr>
          <p:cNvSpPr>
            <a:spLocks noGrp="1" noChangeArrowheads="1"/>
          </p:cNvSpPr>
          <p:nvPr>
            <p:ph type="body" sz="quarter" idx="3"/>
          </p:nvPr>
        </p:nvSpPr>
        <p:spPr bwMode="auto">
          <a:xfrm>
            <a:off x="914400" y="4125913"/>
            <a:ext cx="5029200" cy="3910012"/>
          </a:xfrm>
          <a:prstGeom prst="rect">
            <a:avLst/>
          </a:prstGeom>
          <a:noFill/>
          <a:ln>
            <a:noFill/>
          </a:ln>
          <a:effectLst/>
        </p:spPr>
        <p:txBody>
          <a:bodyPr vert="horz" wrap="square" lIns="91440" tIns="45720" rIns="91440" bIns="45720"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1270" name="Rectangle 6">
            <a:extLst>
              <a:ext uri="{FF2B5EF4-FFF2-40B4-BE49-F238E27FC236}">
                <a16:creationId xmlns:a16="http://schemas.microsoft.com/office/drawing/2014/main" id="{D4A3A159-FA33-5FE7-5F86-454075C2A5EA}"/>
              </a:ext>
            </a:extLst>
          </p:cNvPr>
          <p:cNvSpPr>
            <a:spLocks noGrp="1" noChangeArrowheads="1"/>
          </p:cNvSpPr>
          <p:nvPr>
            <p:ph type="ftr" sz="quarter" idx="4"/>
          </p:nvPr>
        </p:nvSpPr>
        <p:spPr bwMode="auto">
          <a:xfrm>
            <a:off x="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ltLang="en-US"/>
          </a:p>
        </p:txBody>
      </p:sp>
      <p:sp>
        <p:nvSpPr>
          <p:cNvPr id="11271" name="Rectangle 7">
            <a:extLst>
              <a:ext uri="{FF2B5EF4-FFF2-40B4-BE49-F238E27FC236}">
                <a16:creationId xmlns:a16="http://schemas.microsoft.com/office/drawing/2014/main" id="{BD1BA3E5-FB05-5ACD-0FEE-C6139962F431}"/>
              </a:ext>
            </a:extLst>
          </p:cNvPr>
          <p:cNvSpPr>
            <a:spLocks noGrp="1" noChangeArrowheads="1"/>
          </p:cNvSpPr>
          <p:nvPr>
            <p:ph type="sldNum" sz="quarter" idx="5"/>
          </p:nvPr>
        </p:nvSpPr>
        <p:spPr bwMode="auto">
          <a:xfrm>
            <a:off x="3886200" y="8251825"/>
            <a:ext cx="2971800" cy="434975"/>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D2F68D1A-46B5-45F3-A92B-C6CF9DF30FC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7">
            <a:extLst>
              <a:ext uri="{FF2B5EF4-FFF2-40B4-BE49-F238E27FC236}">
                <a16:creationId xmlns:a16="http://schemas.microsoft.com/office/drawing/2014/main" id="{CE32207E-07C7-BFDF-2BC3-0F5C325A86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fld id="{CF7CB8F6-0CA7-4177-B8D5-6C6953CEA119}" type="slidenum">
              <a:rPr lang="en-US" altLang="en-US"/>
              <a:pPr/>
              <a:t>1</a:t>
            </a:fld>
            <a:endParaRPr lang="en-US" altLang="en-US"/>
          </a:p>
        </p:txBody>
      </p:sp>
      <p:sp>
        <p:nvSpPr>
          <p:cNvPr id="16389" name="Rectangle 2">
            <a:extLst>
              <a:ext uri="{FF2B5EF4-FFF2-40B4-BE49-F238E27FC236}">
                <a16:creationId xmlns:a16="http://schemas.microsoft.com/office/drawing/2014/main" id="{973FE92F-E631-328E-BB8D-F8EA6C1A8A5A}"/>
              </a:ext>
            </a:extLst>
          </p:cNvPr>
          <p:cNvSpPr>
            <a:spLocks noGrp="1" noRot="1" noChangeAspect="1" noChangeArrowheads="1" noTextEdit="1"/>
          </p:cNvSpPr>
          <p:nvPr>
            <p:ph type="sldImg"/>
          </p:nvPr>
        </p:nvSpPr>
        <p:spPr>
          <a:ln/>
        </p:spPr>
      </p:sp>
      <p:sp>
        <p:nvSpPr>
          <p:cNvPr id="16390" name="Rectangle 3">
            <a:extLst>
              <a:ext uri="{FF2B5EF4-FFF2-40B4-BE49-F238E27FC236}">
                <a16:creationId xmlns:a16="http://schemas.microsoft.com/office/drawing/2014/main" id="{BA864F7A-DA36-549E-9C82-DE1018B6F704}"/>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8E5884A-1A7A-05C4-5B7C-FBCBDC551DB5}"/>
              </a:ext>
            </a:extLst>
          </p:cNvPr>
          <p:cNvSpPr>
            <a:spLocks noGrp="1"/>
          </p:cNvSpPr>
          <p:nvPr>
            <p:ph type="ftr" sz="quarter" idx="4"/>
          </p:nvPr>
        </p:nvSpPr>
        <p:spPr/>
        <p:txBody>
          <a:bodyPr/>
          <a:lstStyle/>
          <a:p>
            <a:pPr>
              <a:defRPr/>
            </a:pPr>
            <a:endParaRPr lang="en-US" altLang="en-US"/>
          </a:p>
        </p:txBody>
      </p:sp>
      <p:sp>
        <p:nvSpPr>
          <p:cNvPr id="3" name="Header Placeholder 2">
            <a:extLst>
              <a:ext uri="{FF2B5EF4-FFF2-40B4-BE49-F238E27FC236}">
                <a16:creationId xmlns:a16="http://schemas.microsoft.com/office/drawing/2014/main" id="{752F1E00-EF60-AB79-5600-9DFB2A07B747}"/>
              </a:ext>
            </a:extLst>
          </p:cNvPr>
          <p:cNvSpPr>
            <a:spLocks noGrp="1"/>
          </p:cNvSpPr>
          <p:nvPr>
            <p:ph type="hdr" sz="quarter"/>
          </p:nvPr>
        </p:nvSpPr>
        <p:spPr/>
        <p:txBody>
          <a:bodyPr/>
          <a:lstStyle/>
          <a:p>
            <a:pPr>
              <a:defRPr/>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C4850-B18E-43E2-5029-9B284D7B1E5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A4D3424-72E2-0371-C841-F2969286E02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A292E97-E897-680D-4AE8-444BA7EEFE4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8360EB-1A2B-8A53-146C-E3BEBA3D700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94F610FD-C67D-E08F-8F89-DE2558FAA2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AA650B8-BBD4-613F-D227-6DFB87918E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540641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D7263E-8A1E-8803-3BF4-A31B78D18A1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D614203-2944-0C9D-BA1C-471E73C1835D}"/>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EA341AA-8F99-5D22-C1BF-A687E950F88A}"/>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8C1ED262-4D5E-EFE3-67C4-B4164E927E4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CAA79E4-9E14-09DA-794E-B0DEA1D0F55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F9053C3-5197-EE44-40BA-64775E100012}"/>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905122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BC2708-12E8-5E68-190F-0BB85EAE66CD}"/>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14B1819-DEF3-86FA-303A-A444211ADB2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A092701-B22C-06FA-DEBC-89A5C720CA9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7296428A-E744-F13F-E2C1-860785569C5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B22D275-1136-61F3-51A7-A572C1143B6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BF368E4E-5087-2311-8E6D-52AC55CF716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563439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50C0EF-A186-801A-9ABF-A33A2DAE931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56E5834A-3080-1415-8528-4BF29D2EBF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CE36BA0-E091-D312-E5D7-28BC2331B81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6814AE8-9AEB-847B-ED6F-0A997C192E1C}"/>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77D3ECDF-5039-1645-F37A-16A9C2BB866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9C04BF3-2336-B522-55A7-9C6929BB1D8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87134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C2EFE1-E431-0498-0D22-12864B6B48A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D3FA8D-A435-7688-5360-9F19F27A5ABE}"/>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BE765E0-1168-83DE-B458-6386CC92914F}"/>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C58B2CD-E89A-F079-E84E-ED4EEE4D475E}"/>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A3B62EF-BA88-6B9F-148E-223C41AB85C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B4284B2-15A3-71A8-67D0-183C1F1B56CF}"/>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2960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2A37A1-F023-6FA9-9A60-C5057C6997C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A2788313-4BB7-18FB-B8E5-8A901B09FBC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46CDB2C7-96E0-3496-B94E-EA29FF0FCF5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9D230587-D950-F041-2A57-B539A358899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18EF53F3-022A-7D22-EC76-062A6576FFC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7E4EF6A-5635-C21E-D056-50E9CC6A250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2668208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238B3-55DD-1B0E-6829-36278D534F4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1C02830-F81A-528B-F887-9A257F08B49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F2DC7C4-3B39-F025-2F40-1301120EE893}"/>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6E403FD-54A8-FA6A-9640-0F1A31DE35E0}"/>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D676771B-8AC9-759D-4B8D-00F6C781BA3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4DB6B2DA-024A-4883-1E99-6DD65D36211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564128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FE94ED-169A-85AA-3567-80C7E3567D55}"/>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E5E55243-CDE8-3835-1922-DEC94677A21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B8E9E44-1654-30F1-8130-6F65BBBDD205}"/>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FE0340A-808F-70B5-F83C-ECCC34BF965D}"/>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80200C03-C8E9-3EA3-2BE7-9F08305961FE}"/>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0381747A-9FA4-92F0-6D5E-C7987B2367F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883552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603C4-CF45-DF6E-BE25-C5C3D0CB24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52564A5-1BDA-A2BB-DEDA-55B2214172A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B86D00D-01ED-5883-54F4-D79C0143F38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F86DEE06-4840-1069-7803-B81575AE994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55F75DAE-822E-B0D5-DBFC-224917DA2EC7}"/>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FDA5FA0-ABE5-7DBD-B811-0E2B2255C663}"/>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939196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59CA7-EEC6-CE07-9989-AD193802145F}"/>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88A08A01-7237-6515-899B-B529548C55F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355F32E4-805E-1E74-8981-10A498D542A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B55A4C83-2C67-9E0B-B2C3-2F9F0113FB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9A7161F-2FED-512D-449C-34706796D95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A1CC3215-B8A5-5F21-3430-892A75E0442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958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B14D3F-0711-83D0-F0BA-C6A8EE2414C9}"/>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D65EDB9C-C8FE-6730-DE52-16FE2C942405}"/>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302E677-EB94-3080-9881-659F6D48B26E}"/>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B11F692-122C-D2E1-0B14-9881D905AFC7}"/>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94E7B7-96EE-3B8B-D527-A5B88BB2C3A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690478F6-FF42-7393-3785-40D43EEA933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752555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0CF71E-744B-F365-C511-47A0CCAAEAE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C90405B-622D-974F-529B-290CF3CC921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B22EE236-44D5-2632-D61B-4F97DDCB775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6291C90-34F0-749F-37FE-AF2707E70ACB}"/>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BD1E8CE8-DA76-2FC0-26AF-200C894FBCB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5076E750-48C9-B6B3-E957-37EB9E72DF61}"/>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986874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22253-7FD8-7B99-EC7E-CC8008B35F30}"/>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6E26D135-9026-99D7-4917-4380520FB7F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0C64E1F-EC52-091F-C765-6F468D9AC764}"/>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9762296-6413-04BE-45F9-3B759EE2D9A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430751C1-27C4-888E-33DE-7A49B82A34B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F19D0BDA-EE2D-CBFD-D577-6E270113B64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127882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6A9049-C6A1-85DB-BD1B-BF3F3CEDE4AA}"/>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4AD2A4B-2C56-2AD8-D81D-1227A0B2EA24}"/>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39A3CE8-067F-A312-1B7B-4E95AB811F48}"/>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4B07EC07-F02B-7B24-5AEB-DBB441D4F012}"/>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DAD567F9-D997-9B65-F0DD-AA7F9A595538}"/>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0C2A702-73F4-4938-E3C8-00DE47A8BBC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765367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8C1995-41D3-C48C-22F9-AE90BD31114B}"/>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C58431A3-F3A6-890F-30A2-EF4E03A15129}"/>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5EA60FEB-5AC1-DCCF-CB15-BFEBA304744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27B2FBFD-CD5A-3901-AE15-97E61554AA2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06177F42-C0D6-6F73-39F4-6E7D8C11167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1418432-6ABB-533A-4282-3469AF75BD68}"/>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7415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90A82-D8F3-54F1-4CE9-31B1AFA2F921}"/>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7F333682-51C2-FBB3-D753-6E004C767A0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BF59FEF-9DF7-C1B7-ED9B-9574D8E17EF0}"/>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61FA15C5-ADF2-5A1B-5B0E-C84B2B2A0CAF}"/>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1343FCA2-EF1C-B3D3-A8AF-57E3B256D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C7AE85C1-1A93-D839-6108-0636D992353C}"/>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9088388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FD29E3-2731-ECC9-7379-B270567F2913}"/>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92645AE8-7C9D-3AF2-A77F-52E62046491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DF138687-A2BE-9EB6-C5ED-9DEDBE8A5219}"/>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C989131E-D6A4-8CDA-74C1-E7B84E04E43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B11FECE6-B679-B8A3-1560-6E54100DC156}"/>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E2B6BD58-B584-F0C2-8281-F7A081627EBA}"/>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191478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0F8F5E-1736-A8F7-F524-DCB0527BCFA6}"/>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B724FC74-71DA-DBAC-5F5C-0CE2B8D363F2}"/>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A5F45927-6E32-26CF-A90A-F79454D6F06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5C369875-250B-307E-659A-04299BBA0706}"/>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99961EC3-99C1-D1D5-8DA4-F1C4535460F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DB700211-07E7-EBFC-5484-EF41181CF56E}"/>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274562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F3E549-FF6F-6931-2524-13A25A507AAC}"/>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2C899BBF-6A2C-CFA0-CC21-BAA8D15CB027}"/>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9A9A318E-D129-1C56-1672-B7814C40C08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D680715A-47A2-929E-11D1-0B6EAEC274B3}"/>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FBAC5BD7-8A8B-543D-1148-5B26E62C31F9}"/>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4091B9F-D2C0-8DA7-F41B-B9FB8B008B1D}"/>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5653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10F65-E4B9-1DC9-CCCF-280F80A369F7}"/>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1FD4AEDA-CA6D-9805-BB0C-15E1305C83EB}"/>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774FE449-F9FF-1064-3643-6A96C10B2046}"/>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01CE52FC-E766-BE84-6E43-C6E4B59CA1D4}"/>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662FBC16-8EC7-F14D-E98D-0BA1F1ABB1BF}"/>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70F1119F-C32A-7939-AE5B-571598EF1E86}"/>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6557905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F301D5-6889-8E19-2972-3FAF1B557DCE}"/>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385AAF9E-A61F-4521-C66B-454E0D5C11A0}"/>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6C585C4E-F197-6DBF-E123-9C0579FCD66C}"/>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36D0DF35-6F61-5549-2DAB-A4701981CE55}"/>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dirty="0"/>
          </a:p>
        </p:txBody>
      </p:sp>
      <p:sp>
        <p:nvSpPr>
          <p:cNvPr id="2" name="Footer Placeholder 1">
            <a:extLst>
              <a:ext uri="{FF2B5EF4-FFF2-40B4-BE49-F238E27FC236}">
                <a16:creationId xmlns:a16="http://schemas.microsoft.com/office/drawing/2014/main" id="{AC7DB37D-1F70-D6B4-DEC6-C71CBF014CE0}"/>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334087CF-A8BE-9EF4-8CFB-D7AC89F7C57B}"/>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461591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4DCA1-F850-B951-3BAB-39EF2865A7F8}"/>
            </a:ext>
          </a:extLst>
        </p:cNvPr>
        <p:cNvGrpSpPr/>
        <p:nvPr/>
      </p:nvGrpSpPr>
      <p:grpSpPr>
        <a:xfrm>
          <a:off x="0" y="0"/>
          <a:ext cx="0" cy="0"/>
          <a:chOff x="0" y="0"/>
          <a:chExt cx="0" cy="0"/>
        </a:xfrm>
      </p:grpSpPr>
      <p:sp>
        <p:nvSpPr>
          <p:cNvPr id="22532" name="Rectangle 7">
            <a:extLst>
              <a:ext uri="{FF2B5EF4-FFF2-40B4-BE49-F238E27FC236}">
                <a16:creationId xmlns:a16="http://schemas.microsoft.com/office/drawing/2014/main" id="{FB522C69-5F7F-6B27-05BE-2750A51BE233}"/>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F38BE23-820A-4C42-AD3A-D20BAB8DFD1E}"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22533" name="Rectangle 2">
            <a:extLst>
              <a:ext uri="{FF2B5EF4-FFF2-40B4-BE49-F238E27FC236}">
                <a16:creationId xmlns:a16="http://schemas.microsoft.com/office/drawing/2014/main" id="{F37FBD80-E1AA-5509-F739-85C81F35CD22}"/>
              </a:ext>
            </a:extLst>
          </p:cNvPr>
          <p:cNvSpPr>
            <a:spLocks noGrp="1" noRot="1" noChangeAspect="1" noChangeArrowheads="1" noTextEdit="1"/>
          </p:cNvSpPr>
          <p:nvPr>
            <p:ph type="sldImg"/>
          </p:nvPr>
        </p:nvSpPr>
        <p:spPr>
          <a:solidFill>
            <a:srgbClr val="FFFFFF"/>
          </a:solidFill>
          <a:ln/>
        </p:spPr>
      </p:sp>
      <p:sp>
        <p:nvSpPr>
          <p:cNvPr id="22534" name="Rectangle 3">
            <a:extLst>
              <a:ext uri="{FF2B5EF4-FFF2-40B4-BE49-F238E27FC236}">
                <a16:creationId xmlns:a16="http://schemas.microsoft.com/office/drawing/2014/main" id="{EE51E29A-C36B-D5DD-5147-21880B76B858}"/>
              </a:ext>
            </a:extLst>
          </p:cNvPr>
          <p:cNvSpPr>
            <a:spLocks noGrp="1" noChangeArrowheads="1"/>
          </p:cNvSpPr>
          <p:nvPr>
            <p:ph type="body" idx="1"/>
          </p:nvPr>
        </p:nvSpPr>
        <p:spPr>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1" hangingPunct="1"/>
            <a:endParaRPr lang="en-US" altLang="en-US"/>
          </a:p>
        </p:txBody>
      </p:sp>
      <p:sp>
        <p:nvSpPr>
          <p:cNvPr id="2" name="Footer Placeholder 1">
            <a:extLst>
              <a:ext uri="{FF2B5EF4-FFF2-40B4-BE49-F238E27FC236}">
                <a16:creationId xmlns:a16="http://schemas.microsoft.com/office/drawing/2014/main" id="{A1C79FFF-8F53-9C2F-0090-E6871A2D2DB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
        <p:nvSpPr>
          <p:cNvPr id="3" name="Header Placeholder 2">
            <a:extLst>
              <a:ext uri="{FF2B5EF4-FFF2-40B4-BE49-F238E27FC236}">
                <a16:creationId xmlns:a16="http://schemas.microsoft.com/office/drawing/2014/main" id="{1F8C6317-130E-776C-768F-86AA046C6BA4}"/>
              </a:ext>
            </a:extLst>
          </p:cNvPr>
          <p:cNvSpPr>
            <a:spLocks noGrp="1"/>
          </p:cNvSpPr>
          <p:nvPr>
            <p:ph type="hdr" sz="quarter"/>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8392232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5D9D795-F8C0-6CDB-D763-1A911E799371}"/>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0AB4EF0B-879D-24BE-0B45-E6D50D6ED655}"/>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BFEF874-6007-A970-5E77-79442C504EDA}"/>
              </a:ext>
            </a:extLst>
          </p:cNvPr>
          <p:cNvSpPr>
            <a:spLocks noGrp="1"/>
          </p:cNvSpPr>
          <p:nvPr>
            <p:ph type="sldNum" sz="quarter" idx="12"/>
          </p:nvPr>
        </p:nvSpPr>
        <p:spPr/>
        <p:txBody>
          <a:bodyPr/>
          <a:lstStyle>
            <a:lvl1pPr>
              <a:defRPr smtClean="0"/>
            </a:lvl1pPr>
          </a:lstStyle>
          <a:p>
            <a:pPr>
              <a:defRPr/>
            </a:pPr>
            <a:fld id="{A81CD41C-5A15-4A02-A559-3036327750BF}" type="slidenum">
              <a:rPr lang="en-US" altLang="en-US"/>
              <a:pPr>
                <a:defRPr/>
              </a:pPr>
              <a:t>‹#›</a:t>
            </a:fld>
            <a:endParaRPr lang="en-US" altLang="en-US"/>
          </a:p>
        </p:txBody>
      </p:sp>
    </p:spTree>
    <p:extLst>
      <p:ext uri="{BB962C8B-B14F-4D97-AF65-F5344CB8AC3E}">
        <p14:creationId xmlns:p14="http://schemas.microsoft.com/office/powerpoint/2010/main" val="2701195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0A42E-3F85-2720-A4F6-643A404A9AA8}"/>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63CE0465-820D-D5C4-0388-36BF9CAF8369}"/>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2D6D0CBC-80A4-C38B-14FE-8AD4EB4AE187}"/>
              </a:ext>
            </a:extLst>
          </p:cNvPr>
          <p:cNvSpPr>
            <a:spLocks noGrp="1"/>
          </p:cNvSpPr>
          <p:nvPr>
            <p:ph type="sldNum" sz="quarter" idx="12"/>
          </p:nvPr>
        </p:nvSpPr>
        <p:spPr/>
        <p:txBody>
          <a:bodyPr/>
          <a:lstStyle>
            <a:lvl1pPr>
              <a:defRPr smtClean="0"/>
            </a:lvl1pPr>
          </a:lstStyle>
          <a:p>
            <a:pPr>
              <a:defRPr/>
            </a:pPr>
            <a:fld id="{2EC507FC-BEDB-4CB7-A150-0E58CF5DE0B6}" type="slidenum">
              <a:rPr lang="en-US" altLang="en-US"/>
              <a:pPr>
                <a:defRPr/>
              </a:pPr>
              <a:t>‹#›</a:t>
            </a:fld>
            <a:endParaRPr lang="en-US" altLang="en-US"/>
          </a:p>
        </p:txBody>
      </p:sp>
    </p:spTree>
    <p:extLst>
      <p:ext uri="{BB962C8B-B14F-4D97-AF65-F5344CB8AC3E}">
        <p14:creationId xmlns:p14="http://schemas.microsoft.com/office/powerpoint/2010/main" val="3977158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0322ED-54A6-60E7-B59A-75A3AFF658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83FDC016-CE04-BBB4-FEEC-D9CED3AB3F1D}"/>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328C181-9881-BE01-8AEA-96A6DDD31007}"/>
              </a:ext>
            </a:extLst>
          </p:cNvPr>
          <p:cNvSpPr>
            <a:spLocks noGrp="1"/>
          </p:cNvSpPr>
          <p:nvPr>
            <p:ph type="sldNum" sz="quarter" idx="12"/>
          </p:nvPr>
        </p:nvSpPr>
        <p:spPr/>
        <p:txBody>
          <a:bodyPr/>
          <a:lstStyle>
            <a:lvl1pPr>
              <a:defRPr smtClean="0"/>
            </a:lvl1pPr>
          </a:lstStyle>
          <a:p>
            <a:pPr>
              <a:defRPr/>
            </a:pPr>
            <a:fld id="{988BFF5A-1990-4541-A10B-2A05C85ED733}" type="slidenum">
              <a:rPr lang="en-US" altLang="en-US"/>
              <a:pPr>
                <a:defRPr/>
              </a:pPr>
              <a:t>‹#›</a:t>
            </a:fld>
            <a:endParaRPr lang="en-US" altLang="en-US"/>
          </a:p>
        </p:txBody>
      </p:sp>
    </p:spTree>
    <p:extLst>
      <p:ext uri="{BB962C8B-B14F-4D97-AF65-F5344CB8AC3E}">
        <p14:creationId xmlns:p14="http://schemas.microsoft.com/office/powerpoint/2010/main" val="453865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BF13C4-E9D5-FA54-ADAE-00C2C2C4B120}"/>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EA2D9478-A276-133C-2A32-75E2EA7AE93C}"/>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FEEA962C-B0C1-151B-B6D8-22FE0F31187E}"/>
              </a:ext>
            </a:extLst>
          </p:cNvPr>
          <p:cNvSpPr>
            <a:spLocks noGrp="1"/>
          </p:cNvSpPr>
          <p:nvPr>
            <p:ph type="sldNum" sz="quarter" idx="12"/>
          </p:nvPr>
        </p:nvSpPr>
        <p:spPr/>
        <p:txBody>
          <a:bodyPr/>
          <a:lstStyle>
            <a:lvl1pPr>
              <a:defRPr smtClean="0"/>
            </a:lvl1pPr>
          </a:lstStyle>
          <a:p>
            <a:pPr>
              <a:defRPr/>
            </a:pPr>
            <a:fld id="{0410102A-91A7-4B34-B7FA-65ACCCF355E0}" type="slidenum">
              <a:rPr lang="en-US" altLang="en-US"/>
              <a:pPr>
                <a:defRPr/>
              </a:pPr>
              <a:t>‹#›</a:t>
            </a:fld>
            <a:endParaRPr lang="en-US" altLang="en-US"/>
          </a:p>
        </p:txBody>
      </p:sp>
    </p:spTree>
    <p:extLst>
      <p:ext uri="{BB962C8B-B14F-4D97-AF65-F5344CB8AC3E}">
        <p14:creationId xmlns:p14="http://schemas.microsoft.com/office/powerpoint/2010/main" val="18885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
        <p:nvSpPr>
          <p:cNvPr id="4" name="Date Placeholder 3">
            <a:extLst>
              <a:ext uri="{FF2B5EF4-FFF2-40B4-BE49-F238E27FC236}">
                <a16:creationId xmlns:a16="http://schemas.microsoft.com/office/drawing/2014/main" id="{14B331F9-B3AF-0BC7-299D-81C90560CE0D}"/>
              </a:ext>
            </a:extLst>
          </p:cNvPr>
          <p:cNvSpPr>
            <a:spLocks noGrp="1"/>
          </p:cNvSpPr>
          <p:nvPr>
            <p:ph type="dt" sz="half" idx="10"/>
          </p:nvPr>
        </p:nvSpPr>
        <p:spPr/>
        <p:txBody>
          <a:bodyPr/>
          <a:lstStyle>
            <a:lvl1pPr>
              <a:defRPr/>
            </a:lvl1pPr>
          </a:lstStyle>
          <a:p>
            <a:pPr>
              <a:defRPr/>
            </a:pPr>
            <a:endParaRPr lang="en-US" altLang="en-US"/>
          </a:p>
        </p:txBody>
      </p:sp>
      <p:sp>
        <p:nvSpPr>
          <p:cNvPr id="5" name="Footer Placeholder 4">
            <a:extLst>
              <a:ext uri="{FF2B5EF4-FFF2-40B4-BE49-F238E27FC236}">
                <a16:creationId xmlns:a16="http://schemas.microsoft.com/office/drawing/2014/main" id="{201E32FB-0EBA-8F18-2E44-4F4990C417D4}"/>
              </a:ext>
            </a:extLst>
          </p:cNvPr>
          <p:cNvSpPr>
            <a:spLocks noGrp="1"/>
          </p:cNvSpPr>
          <p:nvPr>
            <p:ph type="ftr" sz="quarter" idx="11"/>
          </p:nvPr>
        </p:nvSpPr>
        <p:spPr/>
        <p:txBody>
          <a:bodyPr/>
          <a:lstStyle>
            <a:lvl1pPr>
              <a:defRPr/>
            </a:lvl1pPr>
          </a:lstStyle>
          <a:p>
            <a:pPr>
              <a:defRPr/>
            </a:pPr>
            <a:endParaRPr lang="en-US" altLang="en-US"/>
          </a:p>
        </p:txBody>
      </p:sp>
      <p:sp>
        <p:nvSpPr>
          <p:cNvPr id="6" name="Slide Number Placeholder 5">
            <a:extLst>
              <a:ext uri="{FF2B5EF4-FFF2-40B4-BE49-F238E27FC236}">
                <a16:creationId xmlns:a16="http://schemas.microsoft.com/office/drawing/2014/main" id="{4E73DE14-4AC1-746C-A100-1A5247E0713D}"/>
              </a:ext>
            </a:extLst>
          </p:cNvPr>
          <p:cNvSpPr>
            <a:spLocks noGrp="1"/>
          </p:cNvSpPr>
          <p:nvPr>
            <p:ph type="sldNum" sz="quarter" idx="12"/>
          </p:nvPr>
        </p:nvSpPr>
        <p:spPr/>
        <p:txBody>
          <a:bodyPr/>
          <a:lstStyle>
            <a:lvl1pPr>
              <a:defRPr smtClean="0"/>
            </a:lvl1pPr>
          </a:lstStyle>
          <a:p>
            <a:pPr>
              <a:defRPr/>
            </a:pPr>
            <a:fld id="{9BC155EE-C81D-4EB6-9D91-92C124CF2226}" type="slidenum">
              <a:rPr lang="en-US" altLang="en-US"/>
              <a:pPr>
                <a:defRPr/>
              </a:pPr>
              <a:t>‹#›</a:t>
            </a:fld>
            <a:endParaRPr lang="en-US" altLang="en-US"/>
          </a:p>
        </p:txBody>
      </p:sp>
    </p:spTree>
    <p:extLst>
      <p:ext uri="{BB962C8B-B14F-4D97-AF65-F5344CB8AC3E}">
        <p14:creationId xmlns:p14="http://schemas.microsoft.com/office/powerpoint/2010/main" val="24171285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66B8AE-30E6-20B7-0E66-0B6DBC6ABB7F}"/>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150F8741-7293-EAC1-6B49-20FB62526207}"/>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0BDC7B31-EB86-DB7F-2BF0-2271F9DAB10B}"/>
              </a:ext>
            </a:extLst>
          </p:cNvPr>
          <p:cNvSpPr>
            <a:spLocks noGrp="1"/>
          </p:cNvSpPr>
          <p:nvPr>
            <p:ph type="sldNum" sz="quarter" idx="12"/>
          </p:nvPr>
        </p:nvSpPr>
        <p:spPr/>
        <p:txBody>
          <a:bodyPr/>
          <a:lstStyle>
            <a:lvl1pPr>
              <a:defRPr smtClean="0"/>
            </a:lvl1pPr>
          </a:lstStyle>
          <a:p>
            <a:pPr>
              <a:defRPr/>
            </a:pPr>
            <a:fld id="{FA09DC42-C7F0-43FF-9FD6-0A2899648383}" type="slidenum">
              <a:rPr lang="en-US" altLang="en-US"/>
              <a:pPr>
                <a:defRPr/>
              </a:pPr>
              <a:t>‹#›</a:t>
            </a:fld>
            <a:endParaRPr lang="en-US" altLang="en-US"/>
          </a:p>
        </p:txBody>
      </p:sp>
    </p:spTree>
    <p:extLst>
      <p:ext uri="{BB962C8B-B14F-4D97-AF65-F5344CB8AC3E}">
        <p14:creationId xmlns:p14="http://schemas.microsoft.com/office/powerpoint/2010/main" val="2505576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728ACD-C6B6-F1FD-6326-0866F6887B6F}"/>
              </a:ext>
            </a:extLst>
          </p:cNvPr>
          <p:cNvSpPr>
            <a:spLocks noGrp="1"/>
          </p:cNvSpPr>
          <p:nvPr>
            <p:ph type="dt" sz="half" idx="10"/>
          </p:nvPr>
        </p:nvSpPr>
        <p:spPr/>
        <p:txBody>
          <a:bodyPr/>
          <a:lstStyle>
            <a:lvl1pPr>
              <a:defRPr/>
            </a:lvl1pPr>
          </a:lstStyle>
          <a:p>
            <a:pPr>
              <a:defRPr/>
            </a:pPr>
            <a:endParaRPr lang="en-US" altLang="en-US"/>
          </a:p>
        </p:txBody>
      </p:sp>
      <p:sp>
        <p:nvSpPr>
          <p:cNvPr id="8" name="Footer Placeholder 7">
            <a:extLst>
              <a:ext uri="{FF2B5EF4-FFF2-40B4-BE49-F238E27FC236}">
                <a16:creationId xmlns:a16="http://schemas.microsoft.com/office/drawing/2014/main" id="{640F28ED-0A8E-2520-43C1-51620DB5BA39}"/>
              </a:ext>
            </a:extLst>
          </p:cNvPr>
          <p:cNvSpPr>
            <a:spLocks noGrp="1"/>
          </p:cNvSpPr>
          <p:nvPr>
            <p:ph type="ftr" sz="quarter" idx="11"/>
          </p:nvPr>
        </p:nvSpPr>
        <p:spPr/>
        <p:txBody>
          <a:bodyPr/>
          <a:lstStyle>
            <a:lvl1pPr>
              <a:defRPr/>
            </a:lvl1pPr>
          </a:lstStyle>
          <a:p>
            <a:pPr>
              <a:defRPr/>
            </a:pPr>
            <a:endParaRPr lang="en-US" altLang="en-US"/>
          </a:p>
        </p:txBody>
      </p:sp>
      <p:sp>
        <p:nvSpPr>
          <p:cNvPr id="9" name="Slide Number Placeholder 8">
            <a:extLst>
              <a:ext uri="{FF2B5EF4-FFF2-40B4-BE49-F238E27FC236}">
                <a16:creationId xmlns:a16="http://schemas.microsoft.com/office/drawing/2014/main" id="{FEC33CAA-3852-0786-DFAD-53C87C0D85F8}"/>
              </a:ext>
            </a:extLst>
          </p:cNvPr>
          <p:cNvSpPr>
            <a:spLocks noGrp="1"/>
          </p:cNvSpPr>
          <p:nvPr>
            <p:ph type="sldNum" sz="quarter" idx="12"/>
          </p:nvPr>
        </p:nvSpPr>
        <p:spPr/>
        <p:txBody>
          <a:bodyPr/>
          <a:lstStyle>
            <a:lvl1pPr>
              <a:defRPr smtClean="0"/>
            </a:lvl1pPr>
          </a:lstStyle>
          <a:p>
            <a:pPr>
              <a:defRPr/>
            </a:pPr>
            <a:fld id="{1C135F35-7960-4960-B72A-4EDE16EA7024}" type="slidenum">
              <a:rPr lang="en-US" altLang="en-US"/>
              <a:pPr>
                <a:defRPr/>
              </a:pPr>
              <a:t>‹#›</a:t>
            </a:fld>
            <a:endParaRPr lang="en-US" altLang="en-US"/>
          </a:p>
        </p:txBody>
      </p:sp>
    </p:spTree>
    <p:extLst>
      <p:ext uri="{BB962C8B-B14F-4D97-AF65-F5344CB8AC3E}">
        <p14:creationId xmlns:p14="http://schemas.microsoft.com/office/powerpoint/2010/main" val="3900081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48CE4C-1218-7992-CECC-B26883F391AD}"/>
              </a:ext>
            </a:extLst>
          </p:cNvPr>
          <p:cNvSpPr>
            <a:spLocks noGrp="1"/>
          </p:cNvSpPr>
          <p:nvPr>
            <p:ph type="dt" sz="half" idx="10"/>
          </p:nvPr>
        </p:nvSpPr>
        <p:spPr/>
        <p:txBody>
          <a:bodyPr/>
          <a:lstStyle>
            <a:lvl1pPr>
              <a:defRPr/>
            </a:lvl1pPr>
          </a:lstStyle>
          <a:p>
            <a:pPr>
              <a:defRPr/>
            </a:pPr>
            <a:endParaRPr lang="en-US" altLang="en-US"/>
          </a:p>
        </p:txBody>
      </p:sp>
      <p:sp>
        <p:nvSpPr>
          <p:cNvPr id="4" name="Footer Placeholder 3">
            <a:extLst>
              <a:ext uri="{FF2B5EF4-FFF2-40B4-BE49-F238E27FC236}">
                <a16:creationId xmlns:a16="http://schemas.microsoft.com/office/drawing/2014/main" id="{B49E3005-DBF9-B7B9-844A-0B3AB96CB8ED}"/>
              </a:ext>
            </a:extLst>
          </p:cNvPr>
          <p:cNvSpPr>
            <a:spLocks noGrp="1"/>
          </p:cNvSpPr>
          <p:nvPr>
            <p:ph type="ftr" sz="quarter" idx="11"/>
          </p:nvPr>
        </p:nvSpPr>
        <p:spPr/>
        <p:txBody>
          <a:bodyPr/>
          <a:lstStyle>
            <a:lvl1pPr>
              <a:defRPr/>
            </a:lvl1pPr>
          </a:lstStyle>
          <a:p>
            <a:pPr>
              <a:defRPr/>
            </a:pPr>
            <a:endParaRPr lang="en-US" altLang="en-US"/>
          </a:p>
        </p:txBody>
      </p:sp>
      <p:sp>
        <p:nvSpPr>
          <p:cNvPr id="5" name="Slide Number Placeholder 4">
            <a:extLst>
              <a:ext uri="{FF2B5EF4-FFF2-40B4-BE49-F238E27FC236}">
                <a16:creationId xmlns:a16="http://schemas.microsoft.com/office/drawing/2014/main" id="{1E63D8C0-1F54-3A6C-6507-4AE2E8F08E2D}"/>
              </a:ext>
            </a:extLst>
          </p:cNvPr>
          <p:cNvSpPr>
            <a:spLocks noGrp="1"/>
          </p:cNvSpPr>
          <p:nvPr>
            <p:ph type="sldNum" sz="quarter" idx="12"/>
          </p:nvPr>
        </p:nvSpPr>
        <p:spPr/>
        <p:txBody>
          <a:bodyPr/>
          <a:lstStyle>
            <a:lvl1pPr>
              <a:defRPr smtClean="0"/>
            </a:lvl1pPr>
          </a:lstStyle>
          <a:p>
            <a:pPr>
              <a:defRPr/>
            </a:pPr>
            <a:fld id="{B9624C2E-1910-43F0-9E70-0D356DA74925}" type="slidenum">
              <a:rPr lang="en-US" altLang="en-US"/>
              <a:pPr>
                <a:defRPr/>
              </a:pPr>
              <a:t>‹#›</a:t>
            </a:fld>
            <a:endParaRPr lang="en-US" altLang="en-US"/>
          </a:p>
        </p:txBody>
      </p:sp>
    </p:spTree>
    <p:extLst>
      <p:ext uri="{BB962C8B-B14F-4D97-AF65-F5344CB8AC3E}">
        <p14:creationId xmlns:p14="http://schemas.microsoft.com/office/powerpoint/2010/main" val="2143649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49A967-4C50-3C76-377A-CD72F7003449}"/>
              </a:ext>
            </a:extLst>
          </p:cNvPr>
          <p:cNvSpPr>
            <a:spLocks noGrp="1"/>
          </p:cNvSpPr>
          <p:nvPr>
            <p:ph type="dt" sz="half" idx="10"/>
          </p:nvPr>
        </p:nvSpPr>
        <p:spPr/>
        <p:txBody>
          <a:bodyPr/>
          <a:lstStyle>
            <a:lvl1pPr>
              <a:defRPr/>
            </a:lvl1pPr>
          </a:lstStyle>
          <a:p>
            <a:pPr>
              <a:defRPr/>
            </a:pPr>
            <a:endParaRPr lang="en-US" altLang="en-US"/>
          </a:p>
        </p:txBody>
      </p:sp>
      <p:sp>
        <p:nvSpPr>
          <p:cNvPr id="3" name="Footer Placeholder 2">
            <a:extLst>
              <a:ext uri="{FF2B5EF4-FFF2-40B4-BE49-F238E27FC236}">
                <a16:creationId xmlns:a16="http://schemas.microsoft.com/office/drawing/2014/main" id="{4B492108-4B38-523D-F1C6-1AD1FFC426D4}"/>
              </a:ext>
            </a:extLst>
          </p:cNvPr>
          <p:cNvSpPr>
            <a:spLocks noGrp="1"/>
          </p:cNvSpPr>
          <p:nvPr>
            <p:ph type="ftr" sz="quarter" idx="11"/>
          </p:nvPr>
        </p:nvSpPr>
        <p:spPr/>
        <p:txBody>
          <a:bodyPr/>
          <a:lstStyle>
            <a:lvl1pPr>
              <a:defRPr/>
            </a:lvl1pPr>
          </a:lstStyle>
          <a:p>
            <a:pPr>
              <a:defRPr/>
            </a:pPr>
            <a:endParaRPr lang="en-US" altLang="en-US"/>
          </a:p>
        </p:txBody>
      </p:sp>
      <p:sp>
        <p:nvSpPr>
          <p:cNvPr id="4" name="Slide Number Placeholder 3">
            <a:extLst>
              <a:ext uri="{FF2B5EF4-FFF2-40B4-BE49-F238E27FC236}">
                <a16:creationId xmlns:a16="http://schemas.microsoft.com/office/drawing/2014/main" id="{2ECAA6E6-B958-03B4-571A-890632418B61}"/>
              </a:ext>
            </a:extLst>
          </p:cNvPr>
          <p:cNvSpPr>
            <a:spLocks noGrp="1"/>
          </p:cNvSpPr>
          <p:nvPr>
            <p:ph type="sldNum" sz="quarter" idx="12"/>
          </p:nvPr>
        </p:nvSpPr>
        <p:spPr/>
        <p:txBody>
          <a:bodyPr/>
          <a:lstStyle>
            <a:lvl1pPr>
              <a:defRPr smtClean="0"/>
            </a:lvl1pPr>
          </a:lstStyle>
          <a:p>
            <a:pPr>
              <a:defRPr/>
            </a:pPr>
            <a:fld id="{1EB4E78D-E2CE-43E6-815E-043AE700E716}" type="slidenum">
              <a:rPr lang="en-US" altLang="en-US"/>
              <a:pPr>
                <a:defRPr/>
              </a:pPr>
              <a:t>‹#›</a:t>
            </a:fld>
            <a:endParaRPr lang="en-US" altLang="en-US"/>
          </a:p>
        </p:txBody>
      </p:sp>
    </p:spTree>
    <p:extLst>
      <p:ext uri="{BB962C8B-B14F-4D97-AF65-F5344CB8AC3E}">
        <p14:creationId xmlns:p14="http://schemas.microsoft.com/office/powerpoint/2010/main" val="95329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15A9-9E7D-6A2E-3F23-C82D18D7539D}"/>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C748C426-A758-BC3C-9BC4-7DE0AEF3CCB4}"/>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F803DE70-5F6A-DF26-DF64-0DD2DCE40464}"/>
              </a:ext>
            </a:extLst>
          </p:cNvPr>
          <p:cNvSpPr>
            <a:spLocks noGrp="1"/>
          </p:cNvSpPr>
          <p:nvPr>
            <p:ph type="sldNum" sz="quarter" idx="12"/>
          </p:nvPr>
        </p:nvSpPr>
        <p:spPr/>
        <p:txBody>
          <a:bodyPr/>
          <a:lstStyle>
            <a:lvl1pPr>
              <a:defRPr smtClean="0"/>
            </a:lvl1pPr>
          </a:lstStyle>
          <a:p>
            <a:pPr>
              <a:defRPr/>
            </a:pPr>
            <a:fld id="{6A89CABD-B7C5-4B69-958C-003FBBEA2C3F}" type="slidenum">
              <a:rPr lang="en-US" altLang="en-US"/>
              <a:pPr>
                <a:defRPr/>
              </a:pPr>
              <a:t>‹#›</a:t>
            </a:fld>
            <a:endParaRPr lang="en-US" altLang="en-US"/>
          </a:p>
        </p:txBody>
      </p:sp>
    </p:spTree>
    <p:extLst>
      <p:ext uri="{BB962C8B-B14F-4D97-AF65-F5344CB8AC3E}">
        <p14:creationId xmlns:p14="http://schemas.microsoft.com/office/powerpoint/2010/main" val="27659958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5BF974-341D-AF04-BB0B-0D68F095D926}"/>
              </a:ext>
            </a:extLst>
          </p:cNvPr>
          <p:cNvSpPr>
            <a:spLocks noGrp="1"/>
          </p:cNvSpPr>
          <p:nvPr>
            <p:ph type="dt" sz="half" idx="10"/>
          </p:nvPr>
        </p:nvSpPr>
        <p:spPr/>
        <p:txBody>
          <a:bodyPr/>
          <a:lstStyle>
            <a:lvl1pPr>
              <a:defRPr/>
            </a:lvl1pPr>
          </a:lstStyle>
          <a:p>
            <a:pPr>
              <a:defRPr/>
            </a:pPr>
            <a:endParaRPr lang="en-US" altLang="en-US"/>
          </a:p>
        </p:txBody>
      </p:sp>
      <p:sp>
        <p:nvSpPr>
          <p:cNvPr id="6" name="Footer Placeholder 5">
            <a:extLst>
              <a:ext uri="{FF2B5EF4-FFF2-40B4-BE49-F238E27FC236}">
                <a16:creationId xmlns:a16="http://schemas.microsoft.com/office/drawing/2014/main" id="{D11DA424-7428-D324-DF15-3BA277BFD050}"/>
              </a:ext>
            </a:extLst>
          </p:cNvPr>
          <p:cNvSpPr>
            <a:spLocks noGrp="1"/>
          </p:cNvSpPr>
          <p:nvPr>
            <p:ph type="ftr" sz="quarter" idx="11"/>
          </p:nvPr>
        </p:nvSpPr>
        <p:spPr/>
        <p:txBody>
          <a:bodyPr/>
          <a:lstStyle>
            <a:lvl1pPr>
              <a:defRPr/>
            </a:lvl1pPr>
          </a:lstStyle>
          <a:p>
            <a:pPr>
              <a:defRPr/>
            </a:pPr>
            <a:endParaRPr lang="en-US" altLang="en-US"/>
          </a:p>
        </p:txBody>
      </p:sp>
      <p:sp>
        <p:nvSpPr>
          <p:cNvPr id="7" name="Slide Number Placeholder 6">
            <a:extLst>
              <a:ext uri="{FF2B5EF4-FFF2-40B4-BE49-F238E27FC236}">
                <a16:creationId xmlns:a16="http://schemas.microsoft.com/office/drawing/2014/main" id="{10E99545-6EEF-70E2-7F41-28F83F75615D}"/>
              </a:ext>
            </a:extLst>
          </p:cNvPr>
          <p:cNvSpPr>
            <a:spLocks noGrp="1"/>
          </p:cNvSpPr>
          <p:nvPr>
            <p:ph type="sldNum" sz="quarter" idx="12"/>
          </p:nvPr>
        </p:nvSpPr>
        <p:spPr/>
        <p:txBody>
          <a:bodyPr/>
          <a:lstStyle>
            <a:lvl1pPr>
              <a:defRPr smtClean="0"/>
            </a:lvl1pPr>
          </a:lstStyle>
          <a:p>
            <a:pPr>
              <a:defRPr/>
            </a:pPr>
            <a:fld id="{BB24F14D-522D-4DFF-A4CA-A51E33AE0249}" type="slidenum">
              <a:rPr lang="en-US" altLang="en-US"/>
              <a:pPr>
                <a:defRPr/>
              </a:pPr>
              <a:t>‹#›</a:t>
            </a:fld>
            <a:endParaRPr lang="en-US" altLang="en-US"/>
          </a:p>
        </p:txBody>
      </p:sp>
    </p:spTree>
    <p:extLst>
      <p:ext uri="{BB962C8B-B14F-4D97-AF65-F5344CB8AC3E}">
        <p14:creationId xmlns:p14="http://schemas.microsoft.com/office/powerpoint/2010/main" val="963291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FC2D1544-445E-B358-2FAD-E3FDC398BF91}"/>
              </a:ext>
            </a:extLst>
          </p:cNvPr>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5BDB735B-5A9F-E96F-34F9-D47AF69DC8F5}"/>
              </a:ext>
            </a:extLst>
          </p:cNvPr>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F563609D-8346-D012-398F-E0E5E79A9785}"/>
              </a:ext>
            </a:extLst>
          </p:cNvPr>
          <p:cNvSpPr>
            <a:spLocks noGrp="1" noChangeArrowheads="1"/>
          </p:cNvSpPr>
          <p:nvPr>
            <p:ph type="dt" sz="half" idx="2"/>
          </p:nvPr>
        </p:nvSpPr>
        <p:spPr bwMode="auto">
          <a:xfrm>
            <a:off x="6858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a:extLst>
              <a:ext uri="{FF2B5EF4-FFF2-40B4-BE49-F238E27FC236}">
                <a16:creationId xmlns:a16="http://schemas.microsoft.com/office/drawing/2014/main" id="{D3CBFE7F-851C-2A8D-D4F9-2A440C7E3BF7}"/>
              </a:ext>
            </a:extLst>
          </p:cNvPr>
          <p:cNvSpPr>
            <a:spLocks noGrp="1" noChangeArrowheads="1"/>
          </p:cNvSpPr>
          <p:nvPr>
            <p:ph type="ftr" sz="quarter" idx="3"/>
          </p:nvPr>
        </p:nvSpPr>
        <p:spPr bwMode="auto">
          <a:xfrm>
            <a:off x="3124200" y="6248400"/>
            <a:ext cx="28956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a:extLst>
              <a:ext uri="{FF2B5EF4-FFF2-40B4-BE49-F238E27FC236}">
                <a16:creationId xmlns:a16="http://schemas.microsoft.com/office/drawing/2014/main" id="{BBCC1ADD-FBB5-F56D-B105-599A56EF43FF}"/>
              </a:ext>
            </a:extLst>
          </p:cNvPr>
          <p:cNvSpPr>
            <a:spLocks noGrp="1" noChangeArrowheads="1"/>
          </p:cNvSpPr>
          <p:nvPr>
            <p:ph type="sldNum" sz="quarter" idx="4"/>
          </p:nvPr>
        </p:nvSpPr>
        <p:spPr bwMode="auto">
          <a:xfrm>
            <a:off x="6553200" y="6248400"/>
            <a:ext cx="1905000" cy="45720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DC9BEF73-7F6F-4991-80D4-16CF58A628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sldNum="0" hdr="0" ftr="0" dt="0"/>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anose="02020603050405020304" pitchFamily="18" charset="0"/>
        </a:defRPr>
      </a:lvl2pPr>
      <a:lvl3pPr algn="ctr" rtl="0" eaLnBrk="0" fontAlgn="base" hangingPunct="0">
        <a:spcBef>
          <a:spcPct val="0"/>
        </a:spcBef>
        <a:spcAft>
          <a:spcPct val="0"/>
        </a:spcAft>
        <a:defRPr sz="4400">
          <a:solidFill>
            <a:schemeClr val="tx2"/>
          </a:solidFill>
          <a:latin typeface="Times New Roman" panose="02020603050405020304" pitchFamily="18" charset="0"/>
        </a:defRPr>
      </a:lvl3pPr>
      <a:lvl4pPr algn="ctr" rtl="0" eaLnBrk="0" fontAlgn="base" hangingPunct="0">
        <a:spcBef>
          <a:spcPct val="0"/>
        </a:spcBef>
        <a:spcAft>
          <a:spcPct val="0"/>
        </a:spcAft>
        <a:defRPr sz="4400">
          <a:solidFill>
            <a:schemeClr val="tx2"/>
          </a:solidFill>
          <a:latin typeface="Times New Roman" panose="02020603050405020304" pitchFamily="18" charset="0"/>
        </a:defRPr>
      </a:lvl4pPr>
      <a:lvl5pPr algn="ctr" rtl="0" eaLnBrk="0" fontAlgn="base" hangingPunct="0">
        <a:spcBef>
          <a:spcPct val="0"/>
        </a:spcBef>
        <a:spcAft>
          <a:spcPct val="0"/>
        </a:spcAft>
        <a:defRPr sz="4400">
          <a:solidFill>
            <a:schemeClr val="tx2"/>
          </a:solidFill>
          <a:latin typeface="Times New Roman" panose="02020603050405020304" pitchFamily="18" charset="0"/>
        </a:defRPr>
      </a:lvl5pPr>
      <a:lvl6pPr marL="457200" algn="ctr" rtl="0" fontAlgn="base">
        <a:spcBef>
          <a:spcPct val="0"/>
        </a:spcBef>
        <a:spcAft>
          <a:spcPct val="0"/>
        </a:spcAft>
        <a:defRPr sz="4400">
          <a:solidFill>
            <a:schemeClr val="tx2"/>
          </a:solidFill>
          <a:latin typeface="Times New Roman" panose="02020603050405020304" pitchFamily="18" charset="0"/>
        </a:defRPr>
      </a:lvl6pPr>
      <a:lvl7pPr marL="914400" algn="ctr" rtl="0" fontAlgn="base">
        <a:spcBef>
          <a:spcPct val="0"/>
        </a:spcBef>
        <a:spcAft>
          <a:spcPct val="0"/>
        </a:spcAft>
        <a:defRPr sz="4400">
          <a:solidFill>
            <a:schemeClr val="tx2"/>
          </a:solidFill>
          <a:latin typeface="Times New Roman" panose="02020603050405020304" pitchFamily="18" charset="0"/>
        </a:defRPr>
      </a:lvl7pPr>
      <a:lvl8pPr marL="1371600" algn="ctr" rtl="0" fontAlgn="base">
        <a:spcBef>
          <a:spcPct val="0"/>
        </a:spcBef>
        <a:spcAft>
          <a:spcPct val="0"/>
        </a:spcAft>
        <a:defRPr sz="4400">
          <a:solidFill>
            <a:schemeClr val="tx2"/>
          </a:solidFill>
          <a:latin typeface="Times New Roman" panose="02020603050405020304" pitchFamily="18" charset="0"/>
        </a:defRPr>
      </a:lvl8pPr>
      <a:lvl9pPr marL="1828800" algn="ctr" rtl="0" fontAlgn="base">
        <a:spcBef>
          <a:spcPct val="0"/>
        </a:spcBef>
        <a:spcAft>
          <a:spcPct val="0"/>
        </a:spcAft>
        <a:defRPr sz="4400">
          <a:solidFill>
            <a:schemeClr val="tx2"/>
          </a:solidFill>
          <a:latin typeface="Times New Roman" panose="02020603050405020304" pitchFamily="18"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AA67C3D-6D28-4C64-81F8-295FC9396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tint val="95000"/>
              <a:satMod val="1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Meiryo"/>
            </a:endParaRPr>
          </a:p>
        </p:txBody>
      </p:sp>
      <p:sp>
        <p:nvSpPr>
          <p:cNvPr id="11" name="Freeform: Shape 10">
            <a:extLst>
              <a:ext uri="{FF2B5EF4-FFF2-40B4-BE49-F238E27FC236}">
                <a16:creationId xmlns:a16="http://schemas.microsoft.com/office/drawing/2014/main" id="{8DBEAE55-3EA1-41D7-A212-5F7D8986C1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659154" y="0"/>
            <a:ext cx="1897292" cy="6858000"/>
          </a:xfrm>
          <a:custGeom>
            <a:avLst/>
            <a:gdLst>
              <a:gd name="connsiteX0" fmla="*/ 1258269 w 2529723"/>
              <a:gd name="connsiteY0" fmla="*/ 0 h 6858000"/>
              <a:gd name="connsiteX1" fmla="*/ 1275627 w 2529723"/>
              <a:gd name="connsiteY1" fmla="*/ 0 h 6858000"/>
              <a:gd name="connsiteX2" fmla="*/ 1302560 w 2529723"/>
              <a:gd name="connsiteY2" fmla="*/ 24338 h 6858000"/>
              <a:gd name="connsiteX3" fmla="*/ 2522825 w 2529723"/>
              <a:gd name="connsiteY3" fmla="*/ 3678515 h 6858000"/>
              <a:gd name="connsiteX4" fmla="*/ 557500 w 2529723"/>
              <a:gd name="connsiteY4" fmla="*/ 6451411 h 6858000"/>
              <a:gd name="connsiteX5" fmla="*/ 32482 w 2529723"/>
              <a:gd name="connsiteY5" fmla="*/ 6849373 h 6858000"/>
              <a:gd name="connsiteX6" fmla="*/ 19531 w 2529723"/>
              <a:gd name="connsiteY6" fmla="*/ 6858000 h 6858000"/>
              <a:gd name="connsiteX7" fmla="*/ 0 w 2529723"/>
              <a:gd name="connsiteY7" fmla="*/ 6858000 h 6858000"/>
              <a:gd name="connsiteX8" fmla="*/ 14202 w 2529723"/>
              <a:gd name="connsiteY8" fmla="*/ 6848540 h 6858000"/>
              <a:gd name="connsiteX9" fmla="*/ 539221 w 2529723"/>
              <a:gd name="connsiteY9" fmla="*/ 6450578 h 6858000"/>
              <a:gd name="connsiteX10" fmla="*/ 2504546 w 2529723"/>
              <a:gd name="connsiteY10" fmla="*/ 3677682 h 6858000"/>
              <a:gd name="connsiteX11" fmla="*/ 1284280 w 2529723"/>
              <a:gd name="connsiteY11" fmla="*/ 235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29723" h="6858000">
                <a:moveTo>
                  <a:pt x="1258269" y="0"/>
                </a:moveTo>
                <a:lnTo>
                  <a:pt x="1275627" y="0"/>
                </a:lnTo>
                <a:lnTo>
                  <a:pt x="1302560" y="24338"/>
                </a:lnTo>
                <a:cubicBezTo>
                  <a:pt x="2156831" y="855667"/>
                  <a:pt x="2590622" y="2191755"/>
                  <a:pt x="2522825" y="3678515"/>
                </a:cubicBezTo>
                <a:cubicBezTo>
                  <a:pt x="2459072" y="5076606"/>
                  <a:pt x="1519830" y="5692656"/>
                  <a:pt x="557500" y="6451411"/>
                </a:cubicBezTo>
                <a:cubicBezTo>
                  <a:pt x="382255" y="6589587"/>
                  <a:pt x="208689" y="6724853"/>
                  <a:pt x="32482" y="6849373"/>
                </a:cubicBezTo>
                <a:lnTo>
                  <a:pt x="19531" y="6858000"/>
                </a:lnTo>
                <a:lnTo>
                  <a:pt x="0" y="6858000"/>
                </a:lnTo>
                <a:lnTo>
                  <a:pt x="14202" y="6848540"/>
                </a:lnTo>
                <a:cubicBezTo>
                  <a:pt x="190409" y="6724020"/>
                  <a:pt x="363976" y="6588754"/>
                  <a:pt x="539221" y="6450578"/>
                </a:cubicBezTo>
                <a:cubicBezTo>
                  <a:pt x="1501550" y="5691822"/>
                  <a:pt x="2440792" y="5075773"/>
                  <a:pt x="2504546" y="3677682"/>
                </a:cubicBezTo>
                <a:cubicBezTo>
                  <a:pt x="2572343" y="2190921"/>
                  <a:pt x="2138551" y="854834"/>
                  <a:pt x="1284280" y="23504"/>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sp>
        <p:nvSpPr>
          <p:cNvPr id="13" name="Freeform: Shape 12">
            <a:extLst>
              <a:ext uri="{FF2B5EF4-FFF2-40B4-BE49-F238E27FC236}">
                <a16:creationId xmlns:a16="http://schemas.microsoft.com/office/drawing/2014/main" id="{CFC5F0E7-644F-4101-BE72-12825CF537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813163" y="0"/>
            <a:ext cx="1902325" cy="6858000"/>
          </a:xfrm>
          <a:custGeom>
            <a:avLst/>
            <a:gdLst>
              <a:gd name="connsiteX0" fmla="*/ 879731 w 2536434"/>
              <a:gd name="connsiteY0" fmla="*/ 0 h 6858000"/>
              <a:gd name="connsiteX1" fmla="*/ 913411 w 2536434"/>
              <a:gd name="connsiteY1" fmla="*/ 0 h 6858000"/>
              <a:gd name="connsiteX2" fmla="*/ 935535 w 2536434"/>
              <a:gd name="connsiteY2" fmla="*/ 14997 h 6858000"/>
              <a:gd name="connsiteX3" fmla="*/ 2536434 w 2536434"/>
              <a:gd name="connsiteY3" fmla="*/ 3621656 h 6858000"/>
              <a:gd name="connsiteX4" fmla="*/ 662084 w 2536434"/>
              <a:gd name="connsiteY4" fmla="*/ 6374814 h 6858000"/>
              <a:gd name="connsiteX5" fmla="*/ 145436 w 2536434"/>
              <a:gd name="connsiteY5" fmla="*/ 6780599 h 6858000"/>
              <a:gd name="connsiteX6" fmla="*/ 33680 w 2536434"/>
              <a:gd name="connsiteY6" fmla="*/ 6858000 h 6858000"/>
              <a:gd name="connsiteX7" fmla="*/ 0 w 2536434"/>
              <a:gd name="connsiteY7" fmla="*/ 6858000 h 6858000"/>
              <a:gd name="connsiteX8" fmla="*/ 111756 w 2536434"/>
              <a:gd name="connsiteY8" fmla="*/ 6780599 h 6858000"/>
              <a:gd name="connsiteX9" fmla="*/ 628404 w 2536434"/>
              <a:gd name="connsiteY9" fmla="*/ 6374814 h 6858000"/>
              <a:gd name="connsiteX10" fmla="*/ 2502754 w 2536434"/>
              <a:gd name="connsiteY10" fmla="*/ 3621656 h 6858000"/>
              <a:gd name="connsiteX11" fmla="*/ 901855 w 2536434"/>
              <a:gd name="connsiteY11" fmla="*/ 1499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6434" h="6858000">
                <a:moveTo>
                  <a:pt x="879731" y="0"/>
                </a:moveTo>
                <a:lnTo>
                  <a:pt x="913411" y="0"/>
                </a:lnTo>
                <a:lnTo>
                  <a:pt x="935535" y="14997"/>
                </a:lnTo>
                <a:cubicBezTo>
                  <a:pt x="1962698" y="754641"/>
                  <a:pt x="2536434" y="2093192"/>
                  <a:pt x="2536434" y="3621656"/>
                </a:cubicBezTo>
                <a:cubicBezTo>
                  <a:pt x="2536434" y="4969131"/>
                  <a:pt x="1607709" y="5602839"/>
                  <a:pt x="662084" y="6374814"/>
                </a:cubicBezTo>
                <a:cubicBezTo>
                  <a:pt x="489881" y="6515397"/>
                  <a:pt x="319254" y="6653108"/>
                  <a:pt x="145436" y="6780599"/>
                </a:cubicBezTo>
                <a:lnTo>
                  <a:pt x="33680" y="6858000"/>
                </a:lnTo>
                <a:lnTo>
                  <a:pt x="0" y="6858000"/>
                </a:lnTo>
                <a:lnTo>
                  <a:pt x="111756" y="6780599"/>
                </a:lnTo>
                <a:cubicBezTo>
                  <a:pt x="285574" y="6653108"/>
                  <a:pt x="456201" y="6515397"/>
                  <a:pt x="628404" y="6374814"/>
                </a:cubicBezTo>
                <a:cubicBezTo>
                  <a:pt x="1574029" y="5602839"/>
                  <a:pt x="2502754" y="4969131"/>
                  <a:pt x="2502754" y="3621656"/>
                </a:cubicBezTo>
                <a:cubicBezTo>
                  <a:pt x="2502754" y="2093192"/>
                  <a:pt x="1929018" y="754641"/>
                  <a:pt x="901855" y="14997"/>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Meiryo"/>
              <a:ea typeface="+mn-ea"/>
              <a:cs typeface="+mn-cs"/>
            </a:endParaRPr>
          </a:p>
        </p:txBody>
      </p:sp>
      <p:pic>
        <p:nvPicPr>
          <p:cNvPr id="4" name="Picture 3" descr="A cross on a brick wall&#10;&#10;AI-generated content may be incorrect.">
            <a:extLst>
              <a:ext uri="{FF2B5EF4-FFF2-40B4-BE49-F238E27FC236}">
                <a16:creationId xmlns:a16="http://schemas.microsoft.com/office/drawing/2014/main" id="{2779DDB0-C55F-90DD-09B5-4CA507B9957A}"/>
              </a:ext>
            </a:extLst>
          </p:cNvPr>
          <p:cNvPicPr>
            <a:picLocks noChangeAspect="1"/>
          </p:cNvPicPr>
          <p:nvPr/>
        </p:nvPicPr>
        <p:blipFill>
          <a:blip r:embed="rId3">
            <a:extLst>
              <a:ext uri="{28A0092B-C50C-407E-A947-70E740481C1C}">
                <a14:useLocalDpi xmlns:a14="http://schemas.microsoft.com/office/drawing/2010/main" val="0"/>
              </a:ext>
            </a:extLst>
          </a:blip>
          <a:srcRect t="23325" r="2" b="28042"/>
          <a:stretch>
            <a:fillRect/>
          </a:stretch>
        </p:blipFill>
        <p:spPr>
          <a:xfrm>
            <a:off x="1998220" y="-1"/>
            <a:ext cx="7144670" cy="3405188"/>
          </a:xfrm>
          <a:custGeom>
            <a:avLst/>
            <a:gdLst/>
            <a:ahLst/>
            <a:cxnLst/>
            <a:rect l="l" t="t" r="r" b="b"/>
            <a:pathLst>
              <a:path w="9526226" h="3405188">
                <a:moveTo>
                  <a:pt x="1617925" y="0"/>
                </a:moveTo>
                <a:lnTo>
                  <a:pt x="2711158" y="0"/>
                </a:lnTo>
                <a:lnTo>
                  <a:pt x="3027357" y="0"/>
                </a:lnTo>
                <a:lnTo>
                  <a:pt x="3491324" y="0"/>
                </a:lnTo>
                <a:lnTo>
                  <a:pt x="5200853" y="0"/>
                </a:lnTo>
                <a:lnTo>
                  <a:pt x="9526226" y="0"/>
                </a:lnTo>
                <a:lnTo>
                  <a:pt x="9526226" y="3405188"/>
                </a:lnTo>
                <a:lnTo>
                  <a:pt x="0" y="3405188"/>
                </a:lnTo>
                <a:lnTo>
                  <a:pt x="1596" y="3337395"/>
                </a:lnTo>
                <a:cubicBezTo>
                  <a:pt x="68390" y="1928213"/>
                  <a:pt x="632836" y="708413"/>
                  <a:pt x="1595801" y="14997"/>
                </a:cubicBezTo>
                <a:close/>
              </a:path>
            </a:pathLst>
          </a:custGeom>
        </p:spPr>
      </p:pic>
      <p:sp>
        <p:nvSpPr>
          <p:cNvPr id="15" name="Freeform: Shape 14">
            <a:extLst>
              <a:ext uri="{FF2B5EF4-FFF2-40B4-BE49-F238E27FC236}">
                <a16:creationId xmlns:a16="http://schemas.microsoft.com/office/drawing/2014/main" id="{74283919-7E00-4FC2-BFC9-3F56E58808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8220" y="0"/>
            <a:ext cx="1465306" cy="3405188"/>
          </a:xfrm>
          <a:custGeom>
            <a:avLst/>
            <a:gdLst>
              <a:gd name="connsiteX0" fmla="*/ 340960 w 1953741"/>
              <a:gd name="connsiteY0" fmla="*/ 0 h 3405188"/>
              <a:gd name="connsiteX1" fmla="*/ 0 w 1953741"/>
              <a:gd name="connsiteY1" fmla="*/ 0 h 3405188"/>
              <a:gd name="connsiteX2" fmla="*/ 0 w 1953741"/>
              <a:gd name="connsiteY2" fmla="*/ 1 h 3405188"/>
              <a:gd name="connsiteX3" fmla="*/ 121075 w 1953741"/>
              <a:gd name="connsiteY3" fmla="*/ 1 h 3405188"/>
              <a:gd name="connsiteX4" fmla="*/ 143661 w 1953741"/>
              <a:gd name="connsiteY4" fmla="*/ 14998 h 3405188"/>
              <a:gd name="connsiteX5" fmla="*/ 1771120 w 1953741"/>
              <a:gd name="connsiteY5" fmla="*/ 3337396 h 3405188"/>
              <a:gd name="connsiteX6" fmla="*/ 1772750 w 1953741"/>
              <a:gd name="connsiteY6" fmla="*/ 3405188 h 3405188"/>
              <a:gd name="connsiteX7" fmla="*/ 1953741 w 1953741"/>
              <a:gd name="connsiteY7" fmla="*/ 3405188 h 3405188"/>
              <a:gd name="connsiteX8" fmla="*/ 1937324 w 1953741"/>
              <a:gd name="connsiteY8" fmla="*/ 3058183 h 3405188"/>
              <a:gd name="connsiteX9" fmla="*/ 363084 w 1953741"/>
              <a:gd name="connsiteY9" fmla="*/ 14997 h 3405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53741" h="3405188">
                <a:moveTo>
                  <a:pt x="340960" y="0"/>
                </a:moveTo>
                <a:lnTo>
                  <a:pt x="0" y="0"/>
                </a:lnTo>
                <a:lnTo>
                  <a:pt x="0" y="1"/>
                </a:lnTo>
                <a:lnTo>
                  <a:pt x="121075" y="1"/>
                </a:lnTo>
                <a:lnTo>
                  <a:pt x="143661" y="14998"/>
                </a:lnTo>
                <a:cubicBezTo>
                  <a:pt x="1126713" y="708414"/>
                  <a:pt x="1702933" y="1928214"/>
                  <a:pt x="1771120" y="3337396"/>
                </a:cubicBezTo>
                <a:lnTo>
                  <a:pt x="1772750" y="3405188"/>
                </a:lnTo>
                <a:lnTo>
                  <a:pt x="1953741" y="3405188"/>
                </a:lnTo>
                <a:lnTo>
                  <a:pt x="1937324" y="3058183"/>
                </a:lnTo>
                <a:cubicBezTo>
                  <a:pt x="1813464" y="1767912"/>
                  <a:pt x="1261851" y="662186"/>
                  <a:pt x="363084" y="14997"/>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 name="Picture 1">
            <a:extLst>
              <a:ext uri="{FF2B5EF4-FFF2-40B4-BE49-F238E27FC236}">
                <a16:creationId xmlns:a16="http://schemas.microsoft.com/office/drawing/2014/main" id="{CAC720A2-F778-FC51-1ABF-8042F4E08A54}"/>
              </a:ext>
            </a:extLst>
          </p:cNvPr>
          <p:cNvPicPr>
            <a:picLocks noChangeAspect="1"/>
          </p:cNvPicPr>
          <p:nvPr/>
        </p:nvPicPr>
        <p:blipFill>
          <a:blip r:embed="rId4"/>
          <a:srcRect t="3501" r="-1" b="11814"/>
          <a:stretch>
            <a:fillRect/>
          </a:stretch>
        </p:blipFill>
        <p:spPr>
          <a:xfrm>
            <a:off x="1995507" y="3452815"/>
            <a:ext cx="7148493" cy="3405187"/>
          </a:xfrm>
          <a:custGeom>
            <a:avLst/>
            <a:gdLst/>
            <a:ahLst/>
            <a:cxnLst/>
            <a:rect l="l" t="t" r="r" b="b"/>
            <a:pathLst>
              <a:path w="9531324" h="3405187">
                <a:moveTo>
                  <a:pt x="3977" y="0"/>
                </a:moveTo>
                <a:lnTo>
                  <a:pt x="9531324" y="0"/>
                </a:lnTo>
                <a:lnTo>
                  <a:pt x="9531324" y="3405187"/>
                </a:lnTo>
                <a:lnTo>
                  <a:pt x="5205951" y="3405187"/>
                </a:lnTo>
                <a:lnTo>
                  <a:pt x="3496422" y="3405187"/>
                </a:lnTo>
                <a:lnTo>
                  <a:pt x="3032455" y="3405187"/>
                </a:lnTo>
                <a:lnTo>
                  <a:pt x="2716256" y="3405187"/>
                </a:lnTo>
                <a:lnTo>
                  <a:pt x="2502754" y="3405187"/>
                </a:lnTo>
                <a:lnTo>
                  <a:pt x="2390998" y="3327786"/>
                </a:lnTo>
                <a:cubicBezTo>
                  <a:pt x="2217180" y="3200295"/>
                  <a:pt x="2046553" y="3062584"/>
                  <a:pt x="1874350" y="2922001"/>
                </a:cubicBezTo>
                <a:cubicBezTo>
                  <a:pt x="928725" y="2150026"/>
                  <a:pt x="0" y="1516318"/>
                  <a:pt x="0" y="168843"/>
                </a:cubicBezTo>
                <a:close/>
              </a:path>
            </a:pathLst>
          </a:custGeom>
        </p:spPr>
      </p:pic>
      <p:sp>
        <p:nvSpPr>
          <p:cNvPr id="17" name="Freeform: Shape 16">
            <a:extLst>
              <a:ext uri="{FF2B5EF4-FFF2-40B4-BE49-F238E27FC236}">
                <a16:creationId xmlns:a16="http://schemas.microsoft.com/office/drawing/2014/main" id="{2217FF4A-5EDF-43B7-90EE-BDD9F1E9EA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995507" y="3452813"/>
            <a:ext cx="2055742" cy="3405187"/>
          </a:xfrm>
          <a:custGeom>
            <a:avLst/>
            <a:gdLst>
              <a:gd name="connsiteX0" fmla="*/ 2737014 w 2740990"/>
              <a:gd name="connsiteY0" fmla="*/ 0 h 3405187"/>
              <a:gd name="connsiteX1" fmla="*/ 2550901 w 2740990"/>
              <a:gd name="connsiteY1" fmla="*/ 0 h 3405187"/>
              <a:gd name="connsiteX2" fmla="*/ 2554960 w 2740990"/>
              <a:gd name="connsiteY2" fmla="*/ 168844 h 3405187"/>
              <a:gd name="connsiteX3" fmla="*/ 641512 w 2740990"/>
              <a:gd name="connsiteY3" fmla="*/ 2922002 h 3405187"/>
              <a:gd name="connsiteX4" fmla="*/ 114085 w 2740990"/>
              <a:gd name="connsiteY4" fmla="*/ 3327787 h 3405187"/>
              <a:gd name="connsiteX5" fmla="*/ 0 w 2740990"/>
              <a:gd name="connsiteY5" fmla="*/ 3405187 h 3405187"/>
              <a:gd name="connsiteX6" fmla="*/ 24734 w 2740990"/>
              <a:gd name="connsiteY6" fmla="*/ 3405187 h 3405187"/>
              <a:gd name="connsiteX7" fmla="*/ 238236 w 2740990"/>
              <a:gd name="connsiteY7" fmla="*/ 3405187 h 3405187"/>
              <a:gd name="connsiteX8" fmla="*/ 349992 w 2740990"/>
              <a:gd name="connsiteY8" fmla="*/ 3327786 h 3405187"/>
              <a:gd name="connsiteX9" fmla="*/ 866640 w 2740990"/>
              <a:gd name="connsiteY9" fmla="*/ 2922001 h 3405187"/>
              <a:gd name="connsiteX10" fmla="*/ 2740990 w 2740990"/>
              <a:gd name="connsiteY10" fmla="*/ 168843 h 3405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0990" h="3405187">
                <a:moveTo>
                  <a:pt x="2737014" y="0"/>
                </a:moveTo>
                <a:lnTo>
                  <a:pt x="2550901" y="0"/>
                </a:lnTo>
                <a:lnTo>
                  <a:pt x="2554960" y="168844"/>
                </a:lnTo>
                <a:cubicBezTo>
                  <a:pt x="2554960" y="1516319"/>
                  <a:pt x="1606862" y="2150027"/>
                  <a:pt x="641512" y="2922002"/>
                </a:cubicBezTo>
                <a:cubicBezTo>
                  <a:pt x="465716" y="3062585"/>
                  <a:pt x="291530" y="3200296"/>
                  <a:pt x="114085" y="3327787"/>
                </a:cubicBezTo>
                <a:lnTo>
                  <a:pt x="0" y="3405187"/>
                </a:lnTo>
                <a:lnTo>
                  <a:pt x="24734" y="3405187"/>
                </a:lnTo>
                <a:lnTo>
                  <a:pt x="238236" y="3405187"/>
                </a:lnTo>
                <a:lnTo>
                  <a:pt x="349992" y="3327786"/>
                </a:lnTo>
                <a:cubicBezTo>
                  <a:pt x="523810" y="3200295"/>
                  <a:pt x="694437" y="3062584"/>
                  <a:pt x="866640" y="2922001"/>
                </a:cubicBezTo>
                <a:cubicBezTo>
                  <a:pt x="1812265" y="2150026"/>
                  <a:pt x="2740990" y="1516318"/>
                  <a:pt x="2740990" y="168843"/>
                </a:cubicBezTo>
                <a:close/>
              </a:path>
            </a:pathLst>
          </a:cu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280B277C-6953-3E69-11C8-6A9D2FA32E6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5B77FB2-19BD-EAE7-C9BB-F80EBA77E23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D9A4AB7D-483C-3144-CDF4-5FE5D2D74AF0}"/>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More than a slogan!</a:t>
            </a:r>
          </a:p>
        </p:txBody>
      </p:sp>
    </p:spTree>
    <p:extLst>
      <p:ext uri="{BB962C8B-B14F-4D97-AF65-F5344CB8AC3E}">
        <p14:creationId xmlns:p14="http://schemas.microsoft.com/office/powerpoint/2010/main" val="38070088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D80A41A1-7BD8-497B-8A29-4611495F95C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6C77EE0-9987-19DB-DDFB-AC920D1CDB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E9193C7-F069-BA44-656B-6A5FF12BDA45}"/>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255216D7-402D-5749-A28B-7163E9A7D021}"/>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God’s preparing us  </a:t>
            </a:r>
          </a:p>
        </p:txBody>
      </p:sp>
      <p:sp>
        <p:nvSpPr>
          <p:cNvPr id="150531" name="Rectangle 3">
            <a:extLst>
              <a:ext uri="{FF2B5EF4-FFF2-40B4-BE49-F238E27FC236}">
                <a16:creationId xmlns:a16="http://schemas.microsoft.com/office/drawing/2014/main" id="{BB26C4FD-3783-532C-4E7A-5F0EB4366C96}"/>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359798149"/>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51194DCB-8FA4-F981-C20A-AAC71D626C33}"/>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AE5DAC27-4FBB-D59B-9FD2-28FCB33A5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7CFC9EF-1C24-83C6-E083-682F56DF77B8}"/>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8DD2E500-DAEE-059D-62FE-30EB732B0C82}"/>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process  </a:t>
            </a:r>
          </a:p>
        </p:txBody>
      </p:sp>
      <p:sp>
        <p:nvSpPr>
          <p:cNvPr id="150531" name="Rectangle 3">
            <a:extLst>
              <a:ext uri="{FF2B5EF4-FFF2-40B4-BE49-F238E27FC236}">
                <a16:creationId xmlns:a16="http://schemas.microsoft.com/office/drawing/2014/main" id="{368D46AF-817B-0FD3-357D-86D34D30219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401298222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B60F5116-1B17-292A-AB27-86DC6456941C}"/>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0E86AFEC-D6C5-30DB-EC23-5B76BF8BCA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9114D4A9-284E-9FB1-6FF1-C2F2905E6B6C}"/>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253472DA-8226-9004-5C66-14B8D91CC620}"/>
              </a:ext>
            </a:extLst>
          </p:cNvPr>
          <p:cNvSpPr txBox="1"/>
          <p:nvPr/>
        </p:nvSpPr>
        <p:spPr>
          <a:xfrm>
            <a:off x="76200" y="4564623"/>
            <a:ext cx="9029680" cy="1224118"/>
          </a:xfrm>
          <a:prstGeom prst="rect">
            <a:avLst/>
          </a:prstGeom>
        </p:spPr>
        <p:txBody>
          <a:bodyPr vert="horz" lIns="91440" tIns="45720" rIns="91440" bIns="45720" rtlCol="0" anchor="b">
            <a:normAutofit fontScale="62500" lnSpcReduction="20000"/>
          </a:bodyPr>
          <a:lstStyle/>
          <a:p>
            <a:pPr algn="ctr" eaLnBrk="1" hangingPunct="1">
              <a:lnSpc>
                <a:spcPct val="90000"/>
              </a:lnSpc>
              <a:spcAft>
                <a:spcPts val="600"/>
              </a:spcAft>
            </a:pPr>
            <a:r>
              <a:rPr lang="en-US" sz="8000" i="1" dirty="0">
                <a:solidFill>
                  <a:srgbClr val="FFFFFF"/>
                </a:solidFill>
                <a:latin typeface="+mj-lt"/>
                <a:ea typeface="+mj-ea"/>
                <a:cs typeface="+mj-cs"/>
              </a:rPr>
              <a:t>The end is mentioned, but the </a:t>
            </a:r>
            <a:r>
              <a:rPr lang="en-US" sz="8000" i="1">
                <a:solidFill>
                  <a:srgbClr val="FFFFFF"/>
                </a:solidFill>
                <a:latin typeface="+mj-lt"/>
                <a:ea typeface="+mj-ea"/>
                <a:cs typeface="+mj-cs"/>
              </a:rPr>
              <a:t>reality is now!  </a:t>
            </a:r>
            <a:endParaRPr lang="en-US" sz="8000" i="1" dirty="0">
              <a:solidFill>
                <a:srgbClr val="FFFFFF"/>
              </a:solidFill>
              <a:latin typeface="+mj-lt"/>
              <a:ea typeface="+mj-ea"/>
              <a:cs typeface="+mj-cs"/>
            </a:endParaRPr>
          </a:p>
        </p:txBody>
      </p:sp>
      <p:sp>
        <p:nvSpPr>
          <p:cNvPr id="150531" name="Rectangle 3">
            <a:extLst>
              <a:ext uri="{FF2B5EF4-FFF2-40B4-BE49-F238E27FC236}">
                <a16:creationId xmlns:a16="http://schemas.microsoft.com/office/drawing/2014/main" id="{D77D0E38-EB8B-62F9-EA78-BAEB9DD9C482}"/>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638632494"/>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B82F6-92A4-4558-A777-DD2EF22D4631}"/>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1A78DEB1-1A78-BC6D-B5F3-7A88E545E61D}"/>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8:28-30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28 And we know that in all things God works for the good </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of those who love him, who have been called according to his purpose. 29 For those God foreknew he also predestined to be conformed to the image of his Son, that he might be the firstborn among many brothers and sisters. 30 And those he predestined, he also called; those he called, he also justified; those he justified, he also glorified.</a:t>
            </a:r>
          </a:p>
        </p:txBody>
      </p:sp>
    </p:spTree>
    <p:extLst>
      <p:ext uri="{BB962C8B-B14F-4D97-AF65-F5344CB8AC3E}">
        <p14:creationId xmlns:p14="http://schemas.microsoft.com/office/powerpoint/2010/main" val="28197763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504E87D-3AA8-B509-F149-5A6560C94ACC}"/>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4610420E-7EBA-83EA-0D07-7F56632F8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B0D5D449-3650-C199-9CD0-21FB3342AD4C}"/>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38F25528-739D-E46D-CB23-B080B62F547E}"/>
              </a:ext>
            </a:extLst>
          </p:cNvPr>
          <p:cNvSpPr txBox="1"/>
          <p:nvPr/>
        </p:nvSpPr>
        <p:spPr>
          <a:xfrm>
            <a:off x="571500" y="3124200"/>
            <a:ext cx="8001000" cy="2893141"/>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6600" i="1" dirty="0">
                <a:solidFill>
                  <a:srgbClr val="FFFFFF"/>
                </a:solidFill>
                <a:latin typeface="+mj-lt"/>
                <a:ea typeface="+mj-ea"/>
                <a:cs typeface="+mj-cs"/>
              </a:rPr>
              <a:t>This passage is more about God than us!   </a:t>
            </a:r>
          </a:p>
        </p:txBody>
      </p:sp>
      <p:sp>
        <p:nvSpPr>
          <p:cNvPr id="150531" name="Rectangle 3">
            <a:extLst>
              <a:ext uri="{FF2B5EF4-FFF2-40B4-BE49-F238E27FC236}">
                <a16:creationId xmlns:a16="http://schemas.microsoft.com/office/drawing/2014/main" id="{C2E9F807-28BC-7887-E54B-30BCD1EDFBEA}"/>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098447583"/>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3696D529-79E8-12E2-033C-82FD2776FD64}"/>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481AA9E0-6C92-A766-94FB-037F31E32F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0DAE2FA8-D856-A48A-E7F4-5232FB333B5E}"/>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E5D1A160-13FF-C7AC-8812-5592C9F62FED}"/>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call  </a:t>
            </a:r>
          </a:p>
        </p:txBody>
      </p:sp>
      <p:sp>
        <p:nvSpPr>
          <p:cNvPr id="150531" name="Rectangle 3">
            <a:extLst>
              <a:ext uri="{FF2B5EF4-FFF2-40B4-BE49-F238E27FC236}">
                <a16:creationId xmlns:a16="http://schemas.microsoft.com/office/drawing/2014/main" id="{0A667E10-59D5-96CF-6DF0-589FACC4C6E8}"/>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323957687"/>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0D3909-6F0D-A1BC-583E-70101CEA34B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D1400B4-8FED-411F-DA38-AB2BA6EE93AB}"/>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8:28-30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28 And we know that in all things God works for the good of those who love him, who have been called according to his purpose. 29 For those God foreknew he also predestined to be conformed to the image of his Son, that he might be the firstborn among many brothers and sisters. </a:t>
            </a:r>
            <a:r>
              <a:rPr kumimoji="0" lang="en-US" altLang="en-US" sz="3600" b="0" i="0" u="sng"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30 And those he predestined, he also called; those he called, he also justified; those he justified, he also glorified.</a:t>
            </a:r>
          </a:p>
        </p:txBody>
      </p:sp>
    </p:spTree>
    <p:extLst>
      <p:ext uri="{BB962C8B-B14F-4D97-AF65-F5344CB8AC3E}">
        <p14:creationId xmlns:p14="http://schemas.microsoft.com/office/powerpoint/2010/main" val="6829211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A3348BE8-6464-7268-BAA9-FECDD6426F2B}"/>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27F5752A-17FA-FEE9-6572-79D5E33FF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43EB7C53-3253-B452-99B0-813F3DBEE95B}"/>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17668D09-51C2-7C65-D99F-B456019AF99D}"/>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purpose  </a:t>
            </a:r>
          </a:p>
        </p:txBody>
      </p:sp>
      <p:sp>
        <p:nvSpPr>
          <p:cNvPr id="150531" name="Rectangle 3">
            <a:extLst>
              <a:ext uri="{FF2B5EF4-FFF2-40B4-BE49-F238E27FC236}">
                <a16:creationId xmlns:a16="http://schemas.microsoft.com/office/drawing/2014/main" id="{09E55D38-48F2-F3C9-81F7-BDA030CF455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894361949"/>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1C11C70C-29C4-6A8E-0E00-0FBADDCBE1A4}"/>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114E5922-2B9C-DA38-E75A-396DA1B61F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2D48D9D-AF54-22F2-03E0-AE91BE88745D}"/>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4B781D76-D7DF-431C-21E7-67B75BD2D5CF}"/>
              </a:ext>
            </a:extLst>
          </p:cNvPr>
          <p:cNvSpPr txBox="1"/>
          <p:nvPr/>
        </p:nvSpPr>
        <p:spPr>
          <a:xfrm>
            <a:off x="76200" y="3810000"/>
            <a:ext cx="9029680" cy="1978741"/>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6600" i="1" dirty="0">
                <a:solidFill>
                  <a:srgbClr val="FFFFFF"/>
                </a:solidFill>
                <a:latin typeface="+mj-lt"/>
                <a:ea typeface="+mj-ea"/>
                <a:cs typeface="+mj-cs"/>
              </a:rPr>
              <a:t>God and life’s circumstances  </a:t>
            </a:r>
          </a:p>
        </p:txBody>
      </p:sp>
      <p:sp>
        <p:nvSpPr>
          <p:cNvPr id="150531" name="Rectangle 3">
            <a:extLst>
              <a:ext uri="{FF2B5EF4-FFF2-40B4-BE49-F238E27FC236}">
                <a16:creationId xmlns:a16="http://schemas.microsoft.com/office/drawing/2014/main" id="{36034C1D-17DB-8B5A-9B61-02394435BC8A}"/>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249073414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67320D85-85F6-B12E-F744-10B929AA9E80}"/>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3F70DD04-58B4-4E0F-B2D6-7566603A2750}"/>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F29D7497-648D-9E13-CD9F-EF4D95D7E0AC}"/>
              </a:ext>
            </a:extLst>
          </p:cNvPr>
          <p:cNvSpPr txBox="1"/>
          <p:nvPr/>
        </p:nvSpPr>
        <p:spPr>
          <a:xfrm>
            <a:off x="0" y="4608374"/>
            <a:ext cx="9144000" cy="175432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Part 6</a:t>
            </a:r>
          </a:p>
          <a:p>
            <a:pPr marL="0" marR="0" lvl="0" indent="0" algn="ctr" defTabSz="914400" rtl="0" eaLnBrk="0" fontAlgn="base" latinLnBrk="0" hangingPunct="0">
              <a:lnSpc>
                <a:spcPct val="100000"/>
              </a:lnSpc>
              <a:spcBef>
                <a:spcPct val="0"/>
              </a:spcBef>
              <a:spcAft>
                <a:spcPct val="0"/>
              </a:spcAft>
              <a:buClrTx/>
              <a:buSzTx/>
              <a:buFontTx/>
              <a:buNone/>
              <a:tabLst/>
              <a:defRPr/>
            </a:pPr>
            <a:r>
              <a:rPr lang="en-US" sz="5400" i="1" dirty="0">
                <a:solidFill>
                  <a:srgbClr val="FFFFFF"/>
                </a:solidFill>
              </a:rPr>
              <a:t>T</a:t>
            </a:r>
            <a:r>
              <a:rPr kumimoji="0" lang="en-US" sz="5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he process of life in the Spirit</a:t>
            </a:r>
          </a:p>
        </p:txBody>
      </p:sp>
    </p:spTree>
    <p:extLst>
      <p:ext uri="{BB962C8B-B14F-4D97-AF65-F5344CB8AC3E}">
        <p14:creationId xmlns:p14="http://schemas.microsoft.com/office/powerpoint/2010/main" val="1540619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4ED5C8B1-6C65-2827-EFD6-0C6BEF4E706D}"/>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7D0477A7-144B-384E-9A5B-051F6B805B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3AE3F38A-3349-4E9C-4D78-998ADC10D89D}"/>
              </a:ext>
            </a:extLst>
          </p:cNvPr>
          <p:cNvPicPr>
            <a:picLocks noChangeAspect="1"/>
          </p:cNvPicPr>
          <p:nvPr/>
        </p:nvPicPr>
        <p:blipFill>
          <a:blip r:embed="rId3">
            <a:alphaModFix amt="50000"/>
          </a:blip>
          <a:srcRect l="7103" r="17897"/>
          <a:stretch>
            <a:fillRect/>
          </a:stretch>
        </p:blipFill>
        <p:spPr>
          <a:xfrm>
            <a:off x="0" y="76200"/>
            <a:ext cx="9143980" cy="6857999"/>
          </a:xfrm>
          <a:prstGeom prst="rect">
            <a:avLst/>
          </a:prstGeom>
        </p:spPr>
      </p:pic>
      <p:sp>
        <p:nvSpPr>
          <p:cNvPr id="9" name="TextBox 8">
            <a:extLst>
              <a:ext uri="{FF2B5EF4-FFF2-40B4-BE49-F238E27FC236}">
                <a16:creationId xmlns:a16="http://schemas.microsoft.com/office/drawing/2014/main" id="{344159A1-BD6A-88C9-D42B-C2530888E780}"/>
              </a:ext>
            </a:extLst>
          </p:cNvPr>
          <p:cNvSpPr txBox="1"/>
          <p:nvPr/>
        </p:nvSpPr>
        <p:spPr>
          <a:xfrm>
            <a:off x="76200" y="4564623"/>
            <a:ext cx="9029680" cy="12241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Godly results  </a:t>
            </a:r>
          </a:p>
        </p:txBody>
      </p:sp>
      <p:sp>
        <p:nvSpPr>
          <p:cNvPr id="150531" name="Rectangle 3">
            <a:extLst>
              <a:ext uri="{FF2B5EF4-FFF2-40B4-BE49-F238E27FC236}">
                <a16:creationId xmlns:a16="http://schemas.microsoft.com/office/drawing/2014/main" id="{5DE5700D-5EAD-DEDA-3B55-941DC3A22262}"/>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104774195"/>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62315B75-B40D-EE83-2591-A9E604C4280B}"/>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E7098982-5F06-3447-291B-664828CA6AFF}"/>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86115A7F-750F-A40B-8A78-72E0B030D166}"/>
              </a:ext>
            </a:extLst>
          </p:cNvPr>
          <p:cNvSpPr txBox="1"/>
          <p:nvPr/>
        </p:nvSpPr>
        <p:spPr>
          <a:xfrm>
            <a:off x="0" y="4608374"/>
            <a:ext cx="9144000" cy="923330"/>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54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The process of life in the Spirit</a:t>
            </a:r>
          </a:p>
        </p:txBody>
      </p:sp>
    </p:spTree>
    <p:extLst>
      <p:ext uri="{BB962C8B-B14F-4D97-AF65-F5344CB8AC3E}">
        <p14:creationId xmlns:p14="http://schemas.microsoft.com/office/powerpoint/2010/main" val="2602724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616DED-A793-75B9-923E-506DF58A2688}"/>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A529A7E-0AEB-587B-0B63-1E5876EE53A4}"/>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Google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rgbClr val="00CC99">
                    <a:lumMod val="60000"/>
                    <a:lumOff val="40000"/>
                  </a:srgb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349869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610D4DB2-9D2B-F60C-66DE-B558AD1FF5DD}"/>
            </a:ext>
          </a:extLst>
        </p:cNvPr>
        <p:cNvGrpSpPr/>
        <p:nvPr/>
      </p:nvGrpSpPr>
      <p:grpSpPr>
        <a:xfrm>
          <a:off x="0" y="0"/>
          <a:ext cx="0" cy="0"/>
          <a:chOff x="0" y="0"/>
          <a:chExt cx="0" cy="0"/>
        </a:xfrm>
      </p:grpSpPr>
      <p:sp>
        <p:nvSpPr>
          <p:cNvPr id="150536" name="Rectangle 150535">
            <a:extLst>
              <a:ext uri="{FF2B5EF4-FFF2-40B4-BE49-F238E27FC236}">
                <a16:creationId xmlns:a16="http://schemas.microsoft.com/office/drawing/2014/main" id="{9CD70855-855D-8D39-9954-1F1FB5D3E8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6B1CC2F0-2DFC-3A06-CE97-A18ADAA88B12}"/>
              </a:ext>
            </a:extLst>
          </p:cNvPr>
          <p:cNvPicPr>
            <a:picLocks noChangeAspect="1"/>
          </p:cNvPicPr>
          <p:nvPr/>
        </p:nvPicPr>
        <p:blipFill>
          <a:blip r:embed="rId3">
            <a:alphaModFix amt="50000"/>
          </a:blip>
          <a:srcRect l="7103" r="17897"/>
          <a:stretch>
            <a:fillRect/>
          </a:stretch>
        </p:blipFill>
        <p:spPr>
          <a:xfrm>
            <a:off x="20" y="1"/>
            <a:ext cx="9143980" cy="6857999"/>
          </a:xfrm>
          <a:prstGeom prst="rect">
            <a:avLst/>
          </a:prstGeom>
        </p:spPr>
      </p:pic>
      <p:sp>
        <p:nvSpPr>
          <p:cNvPr id="9" name="TextBox 8">
            <a:extLst>
              <a:ext uri="{FF2B5EF4-FFF2-40B4-BE49-F238E27FC236}">
                <a16:creationId xmlns:a16="http://schemas.microsoft.com/office/drawing/2014/main" id="{D2C8C43B-AF4E-D412-483F-AE6F0F4F6796}"/>
              </a:ext>
            </a:extLst>
          </p:cNvPr>
          <p:cNvSpPr txBox="1"/>
          <p:nvPr/>
        </p:nvSpPr>
        <p:spPr>
          <a:xfrm>
            <a:off x="0" y="2814482"/>
            <a:ext cx="9143980" cy="2900518"/>
          </a:xfrm>
          <a:prstGeom prst="rect">
            <a:avLst/>
          </a:prstGeom>
        </p:spPr>
        <p:txBody>
          <a:bodyPr vert="horz" lIns="91440" tIns="45720" rIns="91440" bIns="45720" rtlCol="0" anchor="b">
            <a:normAutofit/>
          </a:bodyPr>
          <a:lstStyle/>
          <a:p>
            <a:pPr algn="ctr" eaLnBrk="1" hangingPunct="1">
              <a:lnSpc>
                <a:spcPct val="90000"/>
              </a:lnSpc>
              <a:spcAft>
                <a:spcPts val="600"/>
              </a:spcAft>
            </a:pPr>
            <a:r>
              <a:rPr lang="en-US" sz="8000" i="1" dirty="0">
                <a:solidFill>
                  <a:srgbClr val="FFFFFF"/>
                </a:solidFill>
                <a:latin typeface="+mj-lt"/>
                <a:ea typeface="+mj-ea"/>
                <a:cs typeface="+mj-cs"/>
              </a:rPr>
              <a:t>The deep connection with God</a:t>
            </a:r>
          </a:p>
        </p:txBody>
      </p:sp>
      <p:sp>
        <p:nvSpPr>
          <p:cNvPr id="150531" name="Rectangle 3">
            <a:extLst>
              <a:ext uri="{FF2B5EF4-FFF2-40B4-BE49-F238E27FC236}">
                <a16:creationId xmlns:a16="http://schemas.microsoft.com/office/drawing/2014/main" id="{C753E713-60DC-F2FD-67FC-821AAC16CE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664549670"/>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B7C8B1-5D3B-2286-51FF-6159FE50ABC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08E70227-CE0F-D899-B4C4-200F9A662E96}"/>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8:28-30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28 And we know that in all things God works for the good of those who love him, who have been called according to his purpose. 29 For those God foreknew he also predestined to be conformed to the image of his Son, that he might be the firstborn among many brothers and sisters. 30 And those he predestined, he also called; those he called, he also justified; those he justified, he also glorified.</a:t>
            </a:r>
          </a:p>
        </p:txBody>
      </p:sp>
    </p:spTree>
    <p:extLst>
      <p:ext uri="{BB962C8B-B14F-4D97-AF65-F5344CB8AC3E}">
        <p14:creationId xmlns:p14="http://schemas.microsoft.com/office/powerpoint/2010/main" val="32196856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4DBE3B-2C4F-1DA3-7C45-C4576CF2E816}"/>
            </a:ext>
          </a:extLst>
        </p:cNvPr>
        <p:cNvGrpSpPr/>
        <p:nvPr/>
      </p:nvGrpSpPr>
      <p:grpSpPr>
        <a:xfrm>
          <a:off x="0" y="0"/>
          <a:ext cx="0" cy="0"/>
          <a:chOff x="0" y="0"/>
          <a:chExt cx="0" cy="0"/>
        </a:xfrm>
      </p:grpSpPr>
      <p:sp>
        <p:nvSpPr>
          <p:cNvPr id="150554" name="Rectangle 150553">
            <a:extLst>
              <a:ext uri="{FF2B5EF4-FFF2-40B4-BE49-F238E27FC236}">
                <a16:creationId xmlns:a16="http://schemas.microsoft.com/office/drawing/2014/main" id="{9E90EB45-EEE9-4563-8179-65EF62AE09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rgbClr val="4E4E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person holding a book&#10;&#10;AI-generated content may be incorrect.">
            <a:extLst>
              <a:ext uri="{FF2B5EF4-FFF2-40B4-BE49-F238E27FC236}">
                <a16:creationId xmlns:a16="http://schemas.microsoft.com/office/drawing/2014/main" id="{09C392AD-CD56-2F65-33C8-D4C68F9756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2600" y="213932"/>
            <a:ext cx="9854618" cy="6430136"/>
          </a:xfrm>
          <a:prstGeom prst="rect">
            <a:avLst/>
          </a:prstGeom>
        </p:spPr>
      </p:pic>
      <p:sp>
        <p:nvSpPr>
          <p:cNvPr id="150556" name="Rectangle 150555">
            <a:extLst>
              <a:ext uri="{FF2B5EF4-FFF2-40B4-BE49-F238E27FC236}">
                <a16:creationId xmlns:a16="http://schemas.microsoft.com/office/drawing/2014/main" id="{23D0EF74-AD1E-4FD9-914D-8EC9058EBB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531" name="Rectangle 3">
            <a:extLst>
              <a:ext uri="{FF2B5EF4-FFF2-40B4-BE49-F238E27FC236}">
                <a16:creationId xmlns:a16="http://schemas.microsoft.com/office/drawing/2014/main" id="{C9501B68-9531-843A-AFE3-87FACB7A3F7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ts val="600"/>
              </a:spcAft>
              <a:buClrTx/>
              <a:buSzTx/>
              <a:buFontTx/>
              <a:buNone/>
              <a:tabLst/>
              <a:defRPr/>
            </a:pPr>
            <a:endParaRPr kumimoji="0" lang="en-US" altLang="en-US" sz="28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pic>
        <p:nvPicPr>
          <p:cNvPr id="3" name="Picture 2">
            <a:extLst>
              <a:ext uri="{FF2B5EF4-FFF2-40B4-BE49-F238E27FC236}">
                <a16:creationId xmlns:a16="http://schemas.microsoft.com/office/drawing/2014/main" id="{58D7C2DD-896C-38C6-39DA-C89D7B31F7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838200"/>
            <a:ext cx="7490559" cy="4876800"/>
          </a:xfrm>
          <a:prstGeom prst="rect">
            <a:avLst/>
          </a:prstGeom>
          <a:effectLst>
            <a:softEdge rad="228600"/>
          </a:effectLst>
        </p:spPr>
      </p:pic>
    </p:spTree>
    <p:extLst>
      <p:ext uri="{BB962C8B-B14F-4D97-AF65-F5344CB8AC3E}">
        <p14:creationId xmlns:p14="http://schemas.microsoft.com/office/powerpoint/2010/main" val="1584974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30F46C-9BD7-DF16-BBCB-C1252D055E3F}"/>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2554B459-C9F2-7F08-99B5-D47E57A29618}"/>
              </a:ext>
            </a:extLst>
          </p:cNvPr>
          <p:cNvSpPr>
            <a:spLocks noChangeArrowheads="1"/>
          </p:cNvSpPr>
          <p:nvPr/>
        </p:nvSpPr>
        <p:spPr bwMode="auto">
          <a:xfrm>
            <a:off x="-17489" y="76200"/>
            <a:ext cx="9144000" cy="48006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Search Assist</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en-US" sz="4000" dirty="0">
                <a:solidFill>
                  <a:srgbClr val="FFFFFF"/>
                </a:solidFill>
                <a:effectLst>
                  <a:outerShdw blurRad="38100" dist="38100" dir="2700000" algn="tl">
                    <a:srgbClr val="000000"/>
                  </a:outerShdw>
                </a:effectLst>
              </a:rPr>
              <a:t>Google</a:t>
            </a:r>
            <a:endPar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"Life in the Spirit" refers to living in accordance with the guidance and influence of the Holy Spirit, which involves a deep personal relationship with God and a commitment to spiritual growth. </a:t>
            </a:r>
            <a:r>
              <a:rPr kumimoji="0" lang="en-US" altLang="en-US" sz="3600" b="0" i="0" u="sng"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This concept emphasizes the importance of being led by the Spirit in daily life</a:t>
            </a: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fostering transformation and empowerment through faith.</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039282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4432B535-3195-B270-5A39-0E4FDAF06D67}"/>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66B3B02F-3CF2-E382-394C-E1F73DE3D63C}"/>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7712B7AD-A466-F038-5267-F3B32F081993}"/>
              </a:ext>
            </a:extLst>
          </p:cNvPr>
          <p:cNvSpPr txBox="1"/>
          <p:nvPr/>
        </p:nvSpPr>
        <p:spPr>
          <a:xfrm>
            <a:off x="1066800" y="4305717"/>
            <a:ext cx="7010400" cy="212365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rPr>
              <a:t>Life in the Spirit is a life in prayer</a:t>
            </a:r>
          </a:p>
        </p:txBody>
      </p:sp>
    </p:spTree>
    <p:extLst>
      <p:ext uri="{BB962C8B-B14F-4D97-AF65-F5344CB8AC3E}">
        <p14:creationId xmlns:p14="http://schemas.microsoft.com/office/powerpoint/2010/main" val="3354336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9D7A67-07BF-F8DE-95A1-B715DBDEE6BA}"/>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BE2EFEAE-AF16-DC9F-9186-F50B17E6C8E6}"/>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400" b="1"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8:26-27</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2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2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26 In the same way, the Spirit helps us in our weakness. We do not know what we ought to pray for, but the Spirit himself intercedes for us through wordless groans. 27 And he who searches our hearts knows the mind of the Spirit, because the Spirit intercedes for God’s people in accordance with the will of God.</a:t>
            </a:r>
          </a:p>
        </p:txBody>
      </p:sp>
    </p:spTree>
    <p:extLst>
      <p:ext uri="{BB962C8B-B14F-4D97-AF65-F5344CB8AC3E}">
        <p14:creationId xmlns:p14="http://schemas.microsoft.com/office/powerpoint/2010/main" val="3160604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8000" r="-8000"/>
          </a:stretch>
        </a:blipFill>
        <a:effectLst/>
      </p:bgPr>
    </p:bg>
    <p:spTree>
      <p:nvGrpSpPr>
        <p:cNvPr id="1" name="">
          <a:extLst>
            <a:ext uri="{FF2B5EF4-FFF2-40B4-BE49-F238E27FC236}">
              <a16:creationId xmlns:a16="http://schemas.microsoft.com/office/drawing/2014/main" id="{024E420A-AD86-F333-CCFB-51FFDA265DC6}"/>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431F59F7-B03B-43AC-70E1-577363BF9BF3}"/>
              </a:ext>
            </a:extLst>
          </p:cNvPr>
          <p:cNvSpPr>
            <a:spLocks noChangeArrowheads="1"/>
          </p:cNvSpPr>
          <p:nvPr/>
        </p:nvSpPr>
        <p:spPr bwMode="auto">
          <a:xfrm>
            <a:off x="114300" y="152400"/>
            <a:ext cx="8915400" cy="62484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400" b="0" i="0" u="none" strike="noStrike" kern="1200" cap="none" spc="0" normalizeH="0" baseline="0" noProof="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2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p:txBody>
      </p:sp>
      <p:sp>
        <p:nvSpPr>
          <p:cNvPr id="9" name="TextBox 8">
            <a:extLst>
              <a:ext uri="{FF2B5EF4-FFF2-40B4-BE49-F238E27FC236}">
                <a16:creationId xmlns:a16="http://schemas.microsoft.com/office/drawing/2014/main" id="{2C4EA8EB-2E9F-578B-DA7C-5468F3B4AF86}"/>
              </a:ext>
            </a:extLst>
          </p:cNvPr>
          <p:cNvSpPr txBox="1"/>
          <p:nvPr/>
        </p:nvSpPr>
        <p:spPr>
          <a:xfrm>
            <a:off x="0" y="4648200"/>
            <a:ext cx="9144000" cy="110799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6600" b="0" i="1" u="none" strike="noStrike" kern="1200" cap="none" spc="0" normalizeH="0" baseline="0" noProof="0">
                <a:ln>
                  <a:noFill/>
                </a:ln>
                <a:solidFill>
                  <a:srgbClr val="FFFFFF"/>
                </a:solidFill>
                <a:effectLst/>
                <a:uLnTx/>
                <a:uFillTx/>
                <a:latin typeface="Times New Roman" panose="02020603050405020304" pitchFamily="18" charset="0"/>
                <a:ea typeface="+mn-ea"/>
                <a:cs typeface="+mn-cs"/>
              </a:rPr>
              <a:t>Grace and Faith!</a:t>
            </a:r>
            <a:endParaRPr kumimoji="0" lang="en-US" sz="6600" b="0" i="1" u="none" strike="noStrike" kern="1200" cap="none" spc="0" normalizeH="0" baseline="0" noProof="0" dirty="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663779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1A60BC-5814-098B-63DE-F83EDD5AB774}"/>
            </a:ext>
          </a:extLst>
        </p:cNvPr>
        <p:cNvGrpSpPr/>
        <p:nvPr/>
      </p:nvGrpSpPr>
      <p:grpSpPr>
        <a:xfrm>
          <a:off x="0" y="0"/>
          <a:ext cx="0" cy="0"/>
          <a:chOff x="0" y="0"/>
          <a:chExt cx="0" cy="0"/>
        </a:xfrm>
      </p:grpSpPr>
      <p:sp>
        <p:nvSpPr>
          <p:cNvPr id="150531" name="Rectangle 3">
            <a:extLst>
              <a:ext uri="{FF2B5EF4-FFF2-40B4-BE49-F238E27FC236}">
                <a16:creationId xmlns:a16="http://schemas.microsoft.com/office/drawing/2014/main" id="{AC158526-E836-D5C9-D8D4-88833FD24C14}"/>
              </a:ext>
            </a:extLst>
          </p:cNvPr>
          <p:cNvSpPr>
            <a:spLocks noChangeArrowheads="1"/>
          </p:cNvSpPr>
          <p:nvPr/>
        </p:nvSpPr>
        <p:spPr bwMode="auto">
          <a:xfrm>
            <a:off x="105555" y="-457200"/>
            <a:ext cx="8932889" cy="5715000"/>
          </a:xfrm>
          <a:prstGeom prst="rect">
            <a:avLst/>
          </a:prstGeom>
          <a:noFill/>
          <a:ln>
            <a:noFill/>
          </a:ln>
          <a:effectLst/>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Romans 8:28-30</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chemeClr val="accent1">
                    <a:lumMod val="60000"/>
                    <a:lumOff val="40000"/>
                  </a:schemeClr>
                </a:solidFill>
                <a:effectLst>
                  <a:outerShdw blurRad="38100" dist="38100" dir="2700000" algn="tl">
                    <a:srgbClr val="000000"/>
                  </a:outerShdw>
                </a:effectLst>
                <a:uLnTx/>
                <a:uFillTx/>
                <a:latin typeface="Times New Roman" panose="02020603050405020304" pitchFamily="18" charset="0"/>
                <a:ea typeface="+mn-ea"/>
                <a:cs typeface="+mn-cs"/>
              </a:rPr>
              <a:t>New International Version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outerShdw blurRad="38100" dist="38100" dir="2700000" algn="tl">
                    <a:srgbClr val="000000"/>
                  </a:outerShdw>
                </a:effectLst>
                <a:uLnTx/>
                <a:uFillTx/>
                <a:latin typeface="Times New Roman" panose="02020603050405020304" pitchFamily="18" charset="0"/>
                <a:ea typeface="+mn-ea"/>
                <a:cs typeface="+mn-cs"/>
              </a:rPr>
              <a:t>28 And we know that in all things God works for the good of those who love him, who have been called according to his purpose. 29 For those God foreknew he also predestined to be conformed to the image of his Son, that he might be the firstborn among many brothers and sisters. 30 And those he predestined, he also called; those he called, he also justified; those he justified, he also glorified.</a:t>
            </a:r>
          </a:p>
        </p:txBody>
      </p:sp>
    </p:spTree>
    <p:extLst>
      <p:ext uri="{BB962C8B-B14F-4D97-AF65-F5344CB8AC3E}">
        <p14:creationId xmlns:p14="http://schemas.microsoft.com/office/powerpoint/2010/main" val="1750297013"/>
      </p:ext>
    </p:extLst>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Designs\Whirlpool.pot</Template>
  <TotalTime>4121</TotalTime>
  <Words>656</Words>
  <Application>Microsoft Office PowerPoint</Application>
  <PresentationFormat>On-screen Show (4:3)</PresentationFormat>
  <Paragraphs>78</Paragraphs>
  <Slides>23</Slides>
  <Notes>23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Meiryo</vt:lpstr>
      <vt:lpstr>Arial</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Romans 8 Part 6</dc:title>
  <dc:creator/>
  <cp:lastModifiedBy>MARK VANBEBBER</cp:lastModifiedBy>
  <cp:revision>765</cp:revision>
  <dcterms:created xsi:type="dcterms:W3CDTF">2003-07-12T18:12:21Z</dcterms:created>
  <dcterms:modified xsi:type="dcterms:W3CDTF">2026-02-07T18:08:39Z</dcterms:modified>
</cp:coreProperties>
</file>