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6252" r:id="rId3"/>
    <p:sldId id="6263" r:id="rId4"/>
    <p:sldId id="453" r:id="rId5"/>
    <p:sldId id="6240" r:id="rId6"/>
    <p:sldId id="6176" r:id="rId7"/>
    <p:sldId id="6270" r:id="rId8"/>
    <p:sldId id="6277" r:id="rId9"/>
    <p:sldId id="6278" r:id="rId10"/>
    <p:sldId id="6208" r:id="rId11"/>
    <p:sldId id="6282" r:id="rId12"/>
    <p:sldId id="6265" r:id="rId13"/>
    <p:sldId id="6283" r:id="rId14"/>
    <p:sldId id="6284" r:id="rId15"/>
    <p:sldId id="6276" r:id="rId16"/>
    <p:sldId id="6285" r:id="rId17"/>
    <p:sldId id="6286" r:id="rId18"/>
    <p:sldId id="6279" r:id="rId19"/>
    <p:sldId id="6268" r:id="rId20"/>
    <p:sldId id="6267" r:id="rId21"/>
    <p:sldId id="6274" r:id="rId22"/>
    <p:sldId id="6280" r:id="rId23"/>
    <p:sldId id="6281" r:id="rId24"/>
    <p:sldId id="6287" r:id="rId25"/>
    <p:sldId id="6264" r:id="rId26"/>
  </p:sldIdLst>
  <p:sldSz cx="9144000" cy="6858000" type="screen4x3"/>
  <p:notesSz cx="6858000" cy="86868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CAFF"/>
    <a:srgbClr val="6DD9FF"/>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67" autoAdjust="0"/>
  </p:normalViewPr>
  <p:slideViewPr>
    <p:cSldViewPr showGuides="1">
      <p:cViewPr varScale="1">
        <p:scale>
          <a:sx n="96" d="100"/>
          <a:sy n="96" d="100"/>
        </p:scale>
        <p:origin x="1632" y="114"/>
      </p:cViewPr>
      <p:guideLst>
        <p:guide orient="horz" pos="220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45D5B3-A051-F3DF-B53C-D7442EC0B62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CF07351-0B33-4256-B292-3603405A1FCE}"/>
              </a:ext>
            </a:extLst>
          </p:cNvPr>
          <p:cNvSpPr>
            <a:spLocks noGrp="1" noChangeArrowheads="1"/>
          </p:cNvSpPr>
          <p:nvPr>
            <p:ph type="dt" sz="quarter"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4FCA6D-4C1F-4A41-964F-66C9A347A1F5}" type="datetime1">
              <a:rPr lang="en-US" altLang="en-US"/>
              <a:pPr>
                <a:defRPr/>
              </a:pPr>
              <a:t>2/14/2026</a:t>
            </a:fld>
            <a:endParaRPr lang="en-US" altLang="en-US"/>
          </a:p>
        </p:txBody>
      </p:sp>
      <p:sp>
        <p:nvSpPr>
          <p:cNvPr id="13316" name="Rectangle 4">
            <a:extLst>
              <a:ext uri="{FF2B5EF4-FFF2-40B4-BE49-F238E27FC236}">
                <a16:creationId xmlns:a16="http://schemas.microsoft.com/office/drawing/2014/main" id="{0A500731-D5EC-BDB5-8183-5E19BF833F01}"/>
              </a:ext>
            </a:extLst>
          </p:cNvPr>
          <p:cNvSpPr>
            <a:spLocks noGrp="1" noChangeArrowheads="1"/>
          </p:cNvSpPr>
          <p:nvPr>
            <p:ph type="ftr" sz="quarter" idx="2"/>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E1EE563A-187A-C195-3322-907235636A26}"/>
              </a:ext>
            </a:extLst>
          </p:cNvPr>
          <p:cNvSpPr>
            <a:spLocks noGrp="1" noChangeArrowheads="1"/>
          </p:cNvSpPr>
          <p:nvPr>
            <p:ph type="sldNum" sz="quarter" idx="3"/>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9439C1-6C87-4B6A-A5D0-331D28C1DFD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C40952-0DD4-D228-71E3-2F1D54F3C24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84B168B1-1B51-2A7B-DF39-6D56B331E7FF}"/>
              </a:ext>
            </a:extLst>
          </p:cNvPr>
          <p:cNvSpPr>
            <a:spLocks noGrp="1" noChangeArrowheads="1"/>
          </p:cNvSpPr>
          <p:nvPr>
            <p:ph type="dt"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7AC0C1-76F0-4EA9-B0F6-5AA1155DD10F}" type="datetime1">
              <a:rPr lang="en-US" altLang="en-US"/>
              <a:pPr>
                <a:defRPr/>
              </a:pPr>
              <a:t>2/14/2026</a:t>
            </a:fld>
            <a:endParaRPr lang="en-US" altLang="en-US"/>
          </a:p>
        </p:txBody>
      </p:sp>
      <p:sp>
        <p:nvSpPr>
          <p:cNvPr id="13316" name="Rectangle 4">
            <a:extLst>
              <a:ext uri="{FF2B5EF4-FFF2-40B4-BE49-F238E27FC236}">
                <a16:creationId xmlns:a16="http://schemas.microsoft.com/office/drawing/2014/main" id="{9D222537-0D68-7FA2-31C9-435986268B3E}"/>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8F2C639-7C56-5F58-34FE-1D6F471E72E1}"/>
              </a:ext>
            </a:extLst>
          </p:cNvPr>
          <p:cNvSpPr>
            <a:spLocks noGrp="1" noChangeArrowheads="1"/>
          </p:cNvSpPr>
          <p:nvPr>
            <p:ph type="body" sz="quarter" idx="3"/>
          </p:nvPr>
        </p:nvSpPr>
        <p:spPr bwMode="auto">
          <a:xfrm>
            <a:off x="914400" y="4125913"/>
            <a:ext cx="5029200" cy="39100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D4A3A159-FA33-5FE7-5F86-454075C2A5EA}"/>
              </a:ext>
            </a:extLst>
          </p:cNvPr>
          <p:cNvSpPr>
            <a:spLocks noGrp="1" noChangeArrowheads="1"/>
          </p:cNvSpPr>
          <p:nvPr>
            <p:ph type="ftr" sz="quarter" idx="4"/>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BD1BA3E5-FB05-5ACD-0FEE-C6139962F431}"/>
              </a:ext>
            </a:extLst>
          </p:cNvPr>
          <p:cNvSpPr>
            <a:spLocks noGrp="1" noChangeArrowheads="1"/>
          </p:cNvSpPr>
          <p:nvPr>
            <p:ph type="sldNum" sz="quarter" idx="5"/>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F68D1A-46B5-45F3-A92B-C6CF9DF30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a:extLst>
              <a:ext uri="{FF2B5EF4-FFF2-40B4-BE49-F238E27FC236}">
                <a16:creationId xmlns:a16="http://schemas.microsoft.com/office/drawing/2014/main" id="{CE32207E-07C7-BFDF-2BC3-0F5C325A86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7CB8F6-0CA7-4177-B8D5-6C6953CEA119}" type="slidenum">
              <a:rPr lang="en-US" altLang="en-US"/>
              <a:pPr/>
              <a:t>1</a:t>
            </a:fld>
            <a:endParaRPr lang="en-US" altLang="en-US"/>
          </a:p>
        </p:txBody>
      </p:sp>
      <p:sp>
        <p:nvSpPr>
          <p:cNvPr id="16389" name="Rectangle 2">
            <a:extLst>
              <a:ext uri="{FF2B5EF4-FFF2-40B4-BE49-F238E27FC236}">
                <a16:creationId xmlns:a16="http://schemas.microsoft.com/office/drawing/2014/main" id="{973FE92F-E631-328E-BB8D-F8EA6C1A8A5A}"/>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BA864F7A-DA36-549E-9C82-DE1018B6F7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8E5884A-1A7A-05C4-5B7C-FBCBDC551DB5}"/>
              </a:ext>
            </a:extLst>
          </p:cNvPr>
          <p:cNvSpPr>
            <a:spLocks noGrp="1"/>
          </p:cNvSpPr>
          <p:nvPr>
            <p:ph type="ftr" sz="quarter" idx="4"/>
          </p:nvPr>
        </p:nvSpPr>
        <p:spPr/>
        <p:txBody>
          <a:bodyPr/>
          <a:lstStyle/>
          <a:p>
            <a:pPr>
              <a:defRPr/>
            </a:pPr>
            <a:endParaRPr lang="en-US" altLang="en-US"/>
          </a:p>
        </p:txBody>
      </p:sp>
      <p:sp>
        <p:nvSpPr>
          <p:cNvPr id="3" name="Header Placeholder 2">
            <a:extLst>
              <a:ext uri="{FF2B5EF4-FFF2-40B4-BE49-F238E27FC236}">
                <a16:creationId xmlns:a16="http://schemas.microsoft.com/office/drawing/2014/main" id="{752F1E00-EF60-AB79-5600-9DFB2A07B747}"/>
              </a:ext>
            </a:extLst>
          </p:cNvPr>
          <p:cNvSpPr>
            <a:spLocks noGrp="1"/>
          </p:cNvSpPr>
          <p:nvPr>
            <p:ph type="hdr" sz="quarter"/>
          </p:nvPr>
        </p:nvSpPr>
        <p:spPr/>
        <p:txBody>
          <a:bodyPr/>
          <a:lstStyle/>
          <a:p>
            <a:pPr>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263E-8A1E-8803-3BF4-A31B78D18A1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D614203-2944-0C9D-BA1C-471E73C183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EA341AA-8F99-5D22-C1BF-A687E950F88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C1ED262-4D5E-EFE3-67C4-B4164E927E4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CAA79E4-9E14-09DA-794E-B0DEA1D0F55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F9053C3-5197-EE44-40BA-64775E10001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0512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8526-7D51-A6C6-4CC4-8F02052D134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CAB124C-17D1-5A2D-1BFC-D6420BBBCE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C241613-4EE5-1E5D-D72B-215F0193925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6083E13-22CD-C4CC-D0E6-AB9946E68B5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3B865FE4-4221-BF6D-742B-217704459FA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F4E0DE5-C1CD-55B6-053D-3FBEDB600539}"/>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813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2708-12E8-5E68-190F-0BB85EAE66CD}"/>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14B1819-DEF3-86FA-303A-A444211ADB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A092701-B22C-06FA-DEBC-89A5C720CA9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296428A-E744-F13F-E2C1-860785569C5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B22D275-1136-61F3-51A7-A572C1143B6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BF368E4E-5087-2311-8E6D-52AC55CF716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6343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49717-0CC9-CB52-C37C-2FBF9BE6281F}"/>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665B942-2F24-E36E-73CF-EB6540ECA8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EC0FEEF5-3DB6-D85E-1E23-CE23BE7AD4E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46D10B1-EA72-D375-E66D-DF8BCE5CDF5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3541BA1-97F5-AD2C-C7BB-E9E8D19D68A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68685A3-6F42-6124-3F05-1E9EBC1CF68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3122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5058-48C5-23EA-37BA-8DE858F4536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73B5C1B-86FD-BE26-DC6E-575C01E948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D76D8B1-6193-FE49-430D-62D2A5C245E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73E6928-27D8-51CD-930E-E6A970A9C5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FEBFB933-5492-113B-5216-3DA94D775E4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417A242-7AC2-534B-E0B7-12926334ECA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981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91B24-F02D-BB0A-B18A-50B0E7CFF43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CC5621E-949C-028A-98B0-E2FE5D3220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B968572-F44A-8605-CA47-33555031273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FA67DD4-28AB-0A2A-F065-E2D16C1EF68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B5BC16D2-27F5-BCB5-704B-F0F723D6232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8FABCE6-ECC1-063D-60ED-5BB266B7C29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9855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9CC5-1D42-BA8E-6679-D0F3F17E5BA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B347560-81B5-1077-17E5-C805568E34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B193F3B-64EE-61F2-1CBE-E7AE9984DE2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5BC0103-F92E-BC7A-0E73-496B0F68AF2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23A0F32-7490-3A06-8405-DB9F75A0377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F5B1E3B-ACFB-8D97-3AE4-4B50325767F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90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71DB9-80A1-50C9-9BF6-7F8824BE099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DF00557-49A5-478B-5C53-BDCFEE2EAC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A4027D4-7099-2BBB-2B23-34737036872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BCD5E23-A2A4-BFF7-792C-9388A09F5BD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266EAE0D-1FA2-ED73-2362-E77869FE1D7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BFA9607-45C4-65A9-E594-743296AC5CD9}"/>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6845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558F-6BFD-F798-0AE6-1D3BA071D66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D690843-4876-3A26-9AB2-B10981A629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96F21E5-B156-1F7C-5FFC-B7B95956B8B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C96950E-88CE-3E69-0539-0D86072BE4C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F6214C3B-63A5-06D8-C64D-B2D155BEADC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DC16F18-17C0-4014-6D31-D6CCD1967E7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8815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A37A1-F023-6FA9-9A60-C5057C6997C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2788313-4BB7-18FB-B8E5-8A901B09FB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6CDB2C7-96E0-3496-B94E-EA29FF0FCF5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D230587-D950-F041-2A57-B539A358899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18EF53F3-022A-7D22-EC76-062A6576FFC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7E4EF6A-5635-C21E-D056-50E9CC6A250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6682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4D3F-0711-83D0-F0BA-C6A8EE2414C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65EDB9C-C8FE-6730-DE52-16FE2C9424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302E677-EB94-3080-9881-659F6D48B26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B11F692-122C-D2E1-0B14-9881D905AF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C94E7B7-96EE-3B8B-D527-A5B88BB2C3A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90478F6-FF42-7393-3785-40D43EEA933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5255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603C4-CF45-DF6E-BE25-C5C3D0CB24C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52564A5-1BDA-A2BB-DEDA-55B2214172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B86D00D-01ED-5883-54F4-D79C0143F38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F86DEE06-4840-1069-7803-B81575AE994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55F75DAE-822E-B0D5-DBFC-224917DA2EC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FDA5FA0-ABE5-7DBD-B811-0E2B2255C663}"/>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91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CF71E-744B-F365-C511-47A0CCAAEAE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C90405B-622D-974F-529B-290CF3CC92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B22EE236-44D5-2632-D61B-4F97DDCB775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6291C90-34F0-749F-37FE-AF2707E70AC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BD1E8CE8-DA76-2FC0-26AF-200C894FBCB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076E750-48C9-B6B3-E957-37EB9E72DF6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98687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1645-1013-40B4-8E51-B0FE0084008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A4FB9D1-0DA7-2575-ADA4-F954ED7FE5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6ABBBA6-0CC8-D6E2-5488-5C7201E4A787}"/>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E902ACB-D119-4A33-FCA3-E3525753BDD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38A963C-2D5A-FA15-4510-C32773B4B98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3E4D55E-2AD4-A2FF-C747-F01013CF87F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6777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184D5-280F-962F-A72F-6AF51CB3DA7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284B760-0106-F5F8-758F-5CDA3321F4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F9FBD3C-94A6-5677-50D4-E7508916BD2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2E56D81-B226-9A6D-553F-D894E5E4D97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1A726904-FD25-E130-2E64-1E31338E64D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D3568F9-5E40-AE8C-0F36-D6685691287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6492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4977-E330-C9B4-4023-05C1BAB6EE6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35C9F18-2741-9F30-193B-B9992FB709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75E9331-8163-447A-31D6-5242315B10C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FE04E08E-0966-4E86-1FEB-1287EA21B0F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1ACF299-9EFE-807F-D04C-6D8AF083CBE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A26E651-90C0-4C96-509B-43902415B3E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67272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C4850-B18E-43E2-5029-9B284D7B1E5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A4D3424-72E2-0371-C841-F2969286E0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FA292E97-E897-680D-4AE8-444BA7EEFE4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68360EB-1A2B-8A53-146C-E3BEBA3D700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94F610FD-C67D-E08F-8F89-DE2558FAA2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AA650B8-BBD4-613F-D227-6DFB87918E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064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0A82-D8F3-54F1-4CE9-31B1AFA2F92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7F333682-51C2-FBB3-D753-6E004C767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BF59FEF-9DF7-C1B7-ED9B-9574D8E17EF0}"/>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1FA15C5-ADF2-5A1B-5B0E-C84B2B2A0CA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1343FCA2-EF1C-B3D3-A8AF-57E3B256DC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7AE85C1-1A93-D839-6108-0636D992353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883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29E3-2731-ECC9-7379-B270567F291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2645AE8-7C9D-3AF2-A77F-52E6204649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F138687-A2BE-9EB6-C5ED-9DEDBE8A521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989131E-D6A4-8CDA-74C1-E7B84E04E43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B11FECE6-B679-B8A3-1560-6E54100DC15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2B6BD58-B584-F0C2-8281-F7A081627EB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9147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8F5E-1736-A8F7-F524-DCB0527BCFA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B724FC74-71DA-DBAC-5F5C-0CE2B8D363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5F45927-6E32-26CF-A90A-F79454D6F06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C369875-250B-307E-659A-04299BBA070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9961EC3-99C1-D1D5-8DA4-F1C4535460F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B700211-07E7-EBFC-5484-EF41181CF56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745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01D5-6889-8E19-2972-3FAF1B557DC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85AAF9E-A61F-4521-C66B-454E0D5C11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C585C4E-F197-6DBF-E123-9C0579FCD66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6D0DF35-6F61-5549-2DAB-A4701981CE5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C7DB37D-1F70-D6B4-DEC6-C71CBF014C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34087CF-A8BE-9EF4-8CFB-D7AC89F7C5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6159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DCA1-F850-B951-3BAB-39EF2865A7F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B522C69-5F7F-6B27-05BE-2750A51BE2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F37FBD80-E1AA-5509-F739-85C81F35CD2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E51E29A-C36B-D5DD-5147-21880B76B85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1C79FFF-8F53-9C2F-0090-E6871A2D2DB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1F8C6317-130E-776C-768F-86AA046C6BA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3922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E099E-FCD5-B910-E6EC-2C6658684F5F}"/>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F063652-3067-C9E8-E920-55F1658953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BE713450-E96C-E0AD-BF4E-DE214AE7225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1DEFF4A-7D34-D7A7-0DEC-FFB6976868C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C7597D86-489F-FB6E-943E-8E1BA12291E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384A535-6FFB-8090-F0D2-FA5E877E766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1968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FB74-BF8A-A49B-FAFC-A163959452E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E4BDFC8-9F67-5F00-5A19-9D6ECB2A4B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B802A04-BC00-A55C-096F-28B44EC61C9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BEE81C7-F04C-5F11-C68A-0E8979FBA55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35D74E55-101D-9F9C-9B95-88D2A8CD4D6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93548ACC-8FC9-45F1-8D97-E3194B26516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8332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9D795-F8C0-6CDB-D763-1A911E79937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B4EF0B-879D-24BE-0B45-E6D50D6ED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BFEF874-6007-A970-5E77-79442C504EDA}"/>
              </a:ext>
            </a:extLst>
          </p:cNvPr>
          <p:cNvSpPr>
            <a:spLocks noGrp="1"/>
          </p:cNvSpPr>
          <p:nvPr>
            <p:ph type="sldNum" sz="quarter" idx="12"/>
          </p:nvPr>
        </p:nvSpPr>
        <p:spPr/>
        <p:txBody>
          <a:bodyPr/>
          <a:lstStyle>
            <a:lvl1pPr>
              <a:defRPr smtClean="0"/>
            </a:lvl1pPr>
          </a:lstStyle>
          <a:p>
            <a:pPr>
              <a:defRPr/>
            </a:pPr>
            <a:fld id="{A81CD41C-5A15-4A02-A559-3036327750BF}" type="slidenum">
              <a:rPr lang="en-US" altLang="en-US"/>
              <a:pPr>
                <a:defRPr/>
              </a:pPr>
              <a:t>‹#›</a:t>
            </a:fld>
            <a:endParaRPr lang="en-US" altLang="en-US"/>
          </a:p>
        </p:txBody>
      </p:sp>
    </p:spTree>
    <p:extLst>
      <p:ext uri="{BB962C8B-B14F-4D97-AF65-F5344CB8AC3E}">
        <p14:creationId xmlns:p14="http://schemas.microsoft.com/office/powerpoint/2010/main" val="2701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0A42E-3F85-2720-A4F6-643A404A9A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CE0465-820D-D5C4-0388-36BF9CAF83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6D0CBC-80A4-C38B-14FE-8AD4EB4AE187}"/>
              </a:ext>
            </a:extLst>
          </p:cNvPr>
          <p:cNvSpPr>
            <a:spLocks noGrp="1"/>
          </p:cNvSpPr>
          <p:nvPr>
            <p:ph type="sldNum" sz="quarter" idx="12"/>
          </p:nvPr>
        </p:nvSpPr>
        <p:spPr/>
        <p:txBody>
          <a:bodyPr/>
          <a:lstStyle>
            <a:lvl1pPr>
              <a:defRPr smtClean="0"/>
            </a:lvl1pPr>
          </a:lstStyle>
          <a:p>
            <a:pPr>
              <a:defRPr/>
            </a:pPr>
            <a:fld id="{2EC507FC-BEDB-4CB7-A150-0E58CF5DE0B6}" type="slidenum">
              <a:rPr lang="en-US" altLang="en-US"/>
              <a:pPr>
                <a:defRPr/>
              </a:pPr>
              <a:t>‹#›</a:t>
            </a:fld>
            <a:endParaRPr lang="en-US" altLang="en-US"/>
          </a:p>
        </p:txBody>
      </p:sp>
    </p:spTree>
    <p:extLst>
      <p:ext uri="{BB962C8B-B14F-4D97-AF65-F5344CB8AC3E}">
        <p14:creationId xmlns:p14="http://schemas.microsoft.com/office/powerpoint/2010/main" val="39771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22ED-54A6-60E7-B59A-75A3AFF658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FDC016-CE04-BBB4-FEEC-D9CED3AB3F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28C181-9881-BE01-8AEA-96A6DDD31007}"/>
              </a:ext>
            </a:extLst>
          </p:cNvPr>
          <p:cNvSpPr>
            <a:spLocks noGrp="1"/>
          </p:cNvSpPr>
          <p:nvPr>
            <p:ph type="sldNum" sz="quarter" idx="12"/>
          </p:nvPr>
        </p:nvSpPr>
        <p:spPr/>
        <p:txBody>
          <a:bodyPr/>
          <a:lstStyle>
            <a:lvl1pPr>
              <a:defRPr smtClean="0"/>
            </a:lvl1pPr>
          </a:lstStyle>
          <a:p>
            <a:pPr>
              <a:defRPr/>
            </a:pPr>
            <a:fld id="{988BFF5A-1990-4541-A10B-2A05C85ED733}" type="slidenum">
              <a:rPr lang="en-US" altLang="en-US"/>
              <a:pPr>
                <a:defRPr/>
              </a:pPr>
              <a:t>‹#›</a:t>
            </a:fld>
            <a:endParaRPr lang="en-US" altLang="en-US"/>
          </a:p>
        </p:txBody>
      </p:sp>
    </p:spTree>
    <p:extLst>
      <p:ext uri="{BB962C8B-B14F-4D97-AF65-F5344CB8AC3E}">
        <p14:creationId xmlns:p14="http://schemas.microsoft.com/office/powerpoint/2010/main" val="453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13C4-E9D5-FA54-ADAE-00C2C2C4B1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2D9478-A276-133C-2A32-75E2EA7AE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EA962C-B0C1-151B-B6D8-22FE0F31187E}"/>
              </a:ext>
            </a:extLst>
          </p:cNvPr>
          <p:cNvSpPr>
            <a:spLocks noGrp="1"/>
          </p:cNvSpPr>
          <p:nvPr>
            <p:ph type="sldNum" sz="quarter" idx="12"/>
          </p:nvPr>
        </p:nvSpPr>
        <p:spPr/>
        <p:txBody>
          <a:bodyPr/>
          <a:lstStyle>
            <a:lvl1pPr>
              <a:defRPr smtClean="0"/>
            </a:lvl1pPr>
          </a:lstStyle>
          <a:p>
            <a:pPr>
              <a:defRPr/>
            </a:pPr>
            <a:fld id="{0410102A-91A7-4B34-B7FA-65ACCCF355E0}" type="slidenum">
              <a:rPr lang="en-US" altLang="en-US"/>
              <a:pPr>
                <a:defRPr/>
              </a:pPr>
              <a:t>‹#›</a:t>
            </a:fld>
            <a:endParaRPr lang="en-US" altLang="en-US"/>
          </a:p>
        </p:txBody>
      </p:sp>
    </p:spTree>
    <p:extLst>
      <p:ext uri="{BB962C8B-B14F-4D97-AF65-F5344CB8AC3E}">
        <p14:creationId xmlns:p14="http://schemas.microsoft.com/office/powerpoint/2010/main" val="1888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B331F9-B3AF-0BC7-299D-81C90560CE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01E32FB-0EBA-8F18-2E44-4F4990C417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73DE14-4AC1-746C-A100-1A5247E0713D}"/>
              </a:ext>
            </a:extLst>
          </p:cNvPr>
          <p:cNvSpPr>
            <a:spLocks noGrp="1"/>
          </p:cNvSpPr>
          <p:nvPr>
            <p:ph type="sldNum" sz="quarter" idx="12"/>
          </p:nvPr>
        </p:nvSpPr>
        <p:spPr/>
        <p:txBody>
          <a:bodyPr/>
          <a:lstStyle>
            <a:lvl1pPr>
              <a:defRPr smtClean="0"/>
            </a:lvl1pPr>
          </a:lstStyle>
          <a:p>
            <a:pPr>
              <a:defRPr/>
            </a:pPr>
            <a:fld id="{9BC155EE-C81D-4EB6-9D91-92C124CF2226}" type="slidenum">
              <a:rPr lang="en-US" altLang="en-US"/>
              <a:pPr>
                <a:defRPr/>
              </a:pPr>
              <a:t>‹#›</a:t>
            </a:fld>
            <a:endParaRPr lang="en-US" altLang="en-US"/>
          </a:p>
        </p:txBody>
      </p:sp>
    </p:spTree>
    <p:extLst>
      <p:ext uri="{BB962C8B-B14F-4D97-AF65-F5344CB8AC3E}">
        <p14:creationId xmlns:p14="http://schemas.microsoft.com/office/powerpoint/2010/main" val="24171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6B8AE-30E6-20B7-0E66-0B6DBC6ABB7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50F8741-7293-EAC1-6B49-20FB625262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BDC7B31-EB86-DB7F-2BF0-2271F9DAB10B}"/>
              </a:ext>
            </a:extLst>
          </p:cNvPr>
          <p:cNvSpPr>
            <a:spLocks noGrp="1"/>
          </p:cNvSpPr>
          <p:nvPr>
            <p:ph type="sldNum" sz="quarter" idx="12"/>
          </p:nvPr>
        </p:nvSpPr>
        <p:spPr/>
        <p:txBody>
          <a:bodyPr/>
          <a:lstStyle>
            <a:lvl1pPr>
              <a:defRPr smtClean="0"/>
            </a:lvl1pPr>
          </a:lstStyle>
          <a:p>
            <a:pPr>
              <a:defRPr/>
            </a:pPr>
            <a:fld id="{FA09DC42-C7F0-43FF-9FD6-0A2899648383}" type="slidenum">
              <a:rPr lang="en-US" altLang="en-US"/>
              <a:pPr>
                <a:defRPr/>
              </a:pPr>
              <a:t>‹#›</a:t>
            </a:fld>
            <a:endParaRPr lang="en-US" altLang="en-US"/>
          </a:p>
        </p:txBody>
      </p:sp>
    </p:spTree>
    <p:extLst>
      <p:ext uri="{BB962C8B-B14F-4D97-AF65-F5344CB8AC3E}">
        <p14:creationId xmlns:p14="http://schemas.microsoft.com/office/powerpoint/2010/main" val="2505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28ACD-C6B6-F1FD-6326-0866F6887B6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40F28ED-0A8E-2520-43C1-51620DB5BA3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EC33CAA-3852-0786-DFAD-53C87C0D85F8}"/>
              </a:ext>
            </a:extLst>
          </p:cNvPr>
          <p:cNvSpPr>
            <a:spLocks noGrp="1"/>
          </p:cNvSpPr>
          <p:nvPr>
            <p:ph type="sldNum" sz="quarter" idx="12"/>
          </p:nvPr>
        </p:nvSpPr>
        <p:spPr/>
        <p:txBody>
          <a:bodyPr/>
          <a:lstStyle>
            <a:lvl1pPr>
              <a:defRPr smtClean="0"/>
            </a:lvl1pPr>
          </a:lstStyle>
          <a:p>
            <a:pPr>
              <a:defRPr/>
            </a:pPr>
            <a:fld id="{1C135F35-7960-4960-B72A-4EDE16EA7024}" type="slidenum">
              <a:rPr lang="en-US" altLang="en-US"/>
              <a:pPr>
                <a:defRPr/>
              </a:pPr>
              <a:t>‹#›</a:t>
            </a:fld>
            <a:endParaRPr lang="en-US" altLang="en-US"/>
          </a:p>
        </p:txBody>
      </p:sp>
    </p:spTree>
    <p:extLst>
      <p:ext uri="{BB962C8B-B14F-4D97-AF65-F5344CB8AC3E}">
        <p14:creationId xmlns:p14="http://schemas.microsoft.com/office/powerpoint/2010/main" val="3900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8CE4C-1218-7992-CECC-B26883F391A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49E3005-DBF9-B7B9-844A-0B3AB96CB8E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1E63D8C0-1F54-3A6C-6507-4AE2E8F08E2D}"/>
              </a:ext>
            </a:extLst>
          </p:cNvPr>
          <p:cNvSpPr>
            <a:spLocks noGrp="1"/>
          </p:cNvSpPr>
          <p:nvPr>
            <p:ph type="sldNum" sz="quarter" idx="12"/>
          </p:nvPr>
        </p:nvSpPr>
        <p:spPr/>
        <p:txBody>
          <a:bodyPr/>
          <a:lstStyle>
            <a:lvl1pPr>
              <a:defRPr smtClean="0"/>
            </a:lvl1pPr>
          </a:lstStyle>
          <a:p>
            <a:pPr>
              <a:defRPr/>
            </a:pPr>
            <a:fld id="{B9624C2E-1910-43F0-9E70-0D356DA74925}" type="slidenum">
              <a:rPr lang="en-US" altLang="en-US"/>
              <a:pPr>
                <a:defRPr/>
              </a:pPr>
              <a:t>‹#›</a:t>
            </a:fld>
            <a:endParaRPr lang="en-US" altLang="en-US"/>
          </a:p>
        </p:txBody>
      </p:sp>
    </p:spTree>
    <p:extLst>
      <p:ext uri="{BB962C8B-B14F-4D97-AF65-F5344CB8AC3E}">
        <p14:creationId xmlns:p14="http://schemas.microsoft.com/office/powerpoint/2010/main" val="21436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9A967-4C50-3C76-377A-CD72F700344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B492108-4B38-523D-F1C6-1AD1FFC426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ECAA6E6-B958-03B4-571A-890632418B61}"/>
              </a:ext>
            </a:extLst>
          </p:cNvPr>
          <p:cNvSpPr>
            <a:spLocks noGrp="1"/>
          </p:cNvSpPr>
          <p:nvPr>
            <p:ph type="sldNum" sz="quarter" idx="12"/>
          </p:nvPr>
        </p:nvSpPr>
        <p:spPr/>
        <p:txBody>
          <a:bodyPr/>
          <a:lstStyle>
            <a:lvl1pPr>
              <a:defRPr smtClean="0"/>
            </a:lvl1pPr>
          </a:lstStyle>
          <a:p>
            <a:pPr>
              <a:defRPr/>
            </a:pPr>
            <a:fld id="{1EB4E78D-E2CE-43E6-815E-043AE700E716}" type="slidenum">
              <a:rPr lang="en-US" altLang="en-US"/>
              <a:pPr>
                <a:defRPr/>
              </a:pPr>
              <a:t>‹#›</a:t>
            </a:fld>
            <a:endParaRPr lang="en-US" altLang="en-US"/>
          </a:p>
        </p:txBody>
      </p:sp>
    </p:spTree>
    <p:extLst>
      <p:ext uri="{BB962C8B-B14F-4D97-AF65-F5344CB8AC3E}">
        <p14:creationId xmlns:p14="http://schemas.microsoft.com/office/powerpoint/2010/main" val="953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15A9-9E7D-6A2E-3F23-C82D18D7539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748C426-A758-BC3C-9BC4-7DE0AEF3CC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803DE70-5F6A-DF26-DF64-0DD2DCE40464}"/>
              </a:ext>
            </a:extLst>
          </p:cNvPr>
          <p:cNvSpPr>
            <a:spLocks noGrp="1"/>
          </p:cNvSpPr>
          <p:nvPr>
            <p:ph type="sldNum" sz="quarter" idx="12"/>
          </p:nvPr>
        </p:nvSpPr>
        <p:spPr/>
        <p:txBody>
          <a:bodyPr/>
          <a:lstStyle>
            <a:lvl1pPr>
              <a:defRPr smtClean="0"/>
            </a:lvl1pPr>
          </a:lstStyle>
          <a:p>
            <a:pPr>
              <a:defRPr/>
            </a:pPr>
            <a:fld id="{6A89CABD-B7C5-4B69-958C-003FBBEA2C3F}" type="slidenum">
              <a:rPr lang="en-US" altLang="en-US"/>
              <a:pPr>
                <a:defRPr/>
              </a:pPr>
              <a:t>‹#›</a:t>
            </a:fld>
            <a:endParaRPr lang="en-US" altLang="en-US"/>
          </a:p>
        </p:txBody>
      </p:sp>
    </p:spTree>
    <p:extLst>
      <p:ext uri="{BB962C8B-B14F-4D97-AF65-F5344CB8AC3E}">
        <p14:creationId xmlns:p14="http://schemas.microsoft.com/office/powerpoint/2010/main" val="276599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BF974-341D-AF04-BB0B-0D68F095D9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1DA424-7428-D324-DF15-3BA277BFD0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0E99545-6EEF-70E2-7F41-28F83F75615D}"/>
              </a:ext>
            </a:extLst>
          </p:cNvPr>
          <p:cNvSpPr>
            <a:spLocks noGrp="1"/>
          </p:cNvSpPr>
          <p:nvPr>
            <p:ph type="sldNum" sz="quarter" idx="12"/>
          </p:nvPr>
        </p:nvSpPr>
        <p:spPr/>
        <p:txBody>
          <a:bodyPr/>
          <a:lstStyle>
            <a:lvl1pPr>
              <a:defRPr smtClean="0"/>
            </a:lvl1pPr>
          </a:lstStyle>
          <a:p>
            <a:pPr>
              <a:defRPr/>
            </a:pPr>
            <a:fld id="{BB24F14D-522D-4DFF-A4CA-A51E33AE0249}" type="slidenum">
              <a:rPr lang="en-US" altLang="en-US"/>
              <a:pPr>
                <a:defRPr/>
              </a:pPr>
              <a:t>‹#›</a:t>
            </a:fld>
            <a:endParaRPr lang="en-US" altLang="en-US"/>
          </a:p>
        </p:txBody>
      </p:sp>
    </p:spTree>
    <p:extLst>
      <p:ext uri="{BB962C8B-B14F-4D97-AF65-F5344CB8AC3E}">
        <p14:creationId xmlns:p14="http://schemas.microsoft.com/office/powerpoint/2010/main" val="9632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D1544-445E-B358-2FAD-E3FDC398BF9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DB735B-5A9F-E96F-34F9-D47AF69DC8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63609D-8346-D012-398F-E0E5E79A978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3CBFE7F-851C-2A8D-D4F9-2A440C7E3B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BCC1ADD-FBB5-F56D-B105-599A56EF43F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9BEF73-7F6F-4991-80D4-16CF58A62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1" name="Freeform: Shape 10">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cross on a brick wall&#10;&#10;AI-generated content may be incorrect.">
            <a:extLst>
              <a:ext uri="{FF2B5EF4-FFF2-40B4-BE49-F238E27FC236}">
                <a16:creationId xmlns:a16="http://schemas.microsoft.com/office/drawing/2014/main" id="{2779DDB0-C55F-90DD-09B5-4CA507B9957A}"/>
              </a:ext>
            </a:extLst>
          </p:cNvPr>
          <p:cNvPicPr>
            <a:picLocks noChangeAspect="1"/>
          </p:cNvPicPr>
          <p:nvPr/>
        </p:nvPicPr>
        <p:blipFill>
          <a:blip r:embed="rId3">
            <a:extLst>
              <a:ext uri="{28A0092B-C50C-407E-A947-70E740481C1C}">
                <a14:useLocalDpi xmlns:a14="http://schemas.microsoft.com/office/drawing/2010/main" val="0"/>
              </a:ext>
            </a:extLst>
          </a:blip>
          <a:srcRect t="23325" r="2" b="28042"/>
          <a:stretch>
            <a:fillRect/>
          </a:stretch>
        </p:blipFill>
        <p:spPr>
          <a:xfrm>
            <a:off x="1998220" y="-1"/>
            <a:ext cx="7144670"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15" name="Freeform: Shape 14">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220" y="0"/>
            <a:ext cx="1465306"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CAC720A2-F778-FC51-1ABF-8042F4E08A54}"/>
              </a:ext>
            </a:extLst>
          </p:cNvPr>
          <p:cNvPicPr>
            <a:picLocks noChangeAspect="1"/>
          </p:cNvPicPr>
          <p:nvPr/>
        </p:nvPicPr>
        <p:blipFill>
          <a:blip r:embed="rId4"/>
          <a:srcRect t="3501" r="-1" b="11814"/>
          <a:stretch>
            <a:fillRect/>
          </a:stretch>
        </p:blipFill>
        <p:spPr>
          <a:xfrm>
            <a:off x="1995507" y="3452815"/>
            <a:ext cx="7148493"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17" name="Freeform: Shape 16">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5507" y="3452813"/>
            <a:ext cx="2055742"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80A41A1-7BD8-497B-8A29-4611495F95CB}"/>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96C77EE0-9987-19DB-DDFB-AC920D1CD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9193C7-F069-BA44-656B-6A5FF12BDA45}"/>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255216D7-402D-5749-A28B-7163E9A7D021}"/>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God’s seeking love  </a:t>
            </a:r>
          </a:p>
        </p:txBody>
      </p:sp>
      <p:sp>
        <p:nvSpPr>
          <p:cNvPr id="150531" name="Rectangle 3">
            <a:extLst>
              <a:ext uri="{FF2B5EF4-FFF2-40B4-BE49-F238E27FC236}">
                <a16:creationId xmlns:a16="http://schemas.microsoft.com/office/drawing/2014/main" id="{BB26C4FD-3783-532C-4E7A-5F0EB4366C96}"/>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97981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E2EC8-1CF0-208C-E233-1508C066EA1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1D08410F-F032-E3C8-2223-C9A3DB71DCF5}"/>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31 What, then, shall we say in response to these things? If God is for us, who can be against us? 32 </a:t>
            </a:r>
            <a:r>
              <a:rPr kumimoji="0" lang="en-US" altLang="en-US" sz="32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He who did not spare his own Son, but gave him up for us all</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—how will he not also, along with him, graciously give us all things? 33 Who will bring any charge against those whom God has chosen? It is God who justifies. 34 Who then is the one who condemns? No one. Christ Jesus who died—more than that, who was raised to life—is at the right hand of God and is also interceding for us. </a:t>
            </a:r>
          </a:p>
        </p:txBody>
      </p:sp>
    </p:spTree>
    <p:extLst>
      <p:ext uri="{BB962C8B-B14F-4D97-AF65-F5344CB8AC3E}">
        <p14:creationId xmlns:p14="http://schemas.microsoft.com/office/powerpoint/2010/main" val="161459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1194DCB-8FA4-F981-C20A-AAC71D626C33}"/>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AE5DAC27-4FBB-D59B-9FD2-28FCB33A5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CFC9EF-1C24-83C6-E083-682F56DF77B8}"/>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8DD2E500-DAEE-059D-62FE-30EB732B0C82}"/>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 God’s keeping love  </a:t>
            </a:r>
          </a:p>
        </p:txBody>
      </p:sp>
      <p:sp>
        <p:nvSpPr>
          <p:cNvPr id="150531" name="Rectangle 3">
            <a:extLst>
              <a:ext uri="{FF2B5EF4-FFF2-40B4-BE49-F238E27FC236}">
                <a16:creationId xmlns:a16="http://schemas.microsoft.com/office/drawing/2014/main" id="{368D46AF-817B-0FD3-357D-86D34D30219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129822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CDB8A-1DDD-0455-C79D-C5E2C50FDD9A}"/>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903B8115-37D5-AE8D-3242-721DF9930D72}"/>
              </a:ext>
            </a:extLst>
          </p:cNvPr>
          <p:cNvSpPr>
            <a:spLocks noChangeArrowheads="1"/>
          </p:cNvSpPr>
          <p:nvPr/>
        </p:nvSpPr>
        <p:spPr bwMode="auto">
          <a:xfrm>
            <a:off x="105555" y="-1524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35 </a:t>
            </a:r>
            <a:r>
              <a:rPr kumimoji="0" lang="en-US" altLang="en-US" sz="44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Who shall separate us from the love of Christ? </a:t>
            </a:r>
            <a:r>
              <a:rPr kumimoji="0" lang="en-US" alt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Shall trouble or hardship or persecution or famine or nakedness or danger or sword? </a:t>
            </a: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1055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48CE2-8AD0-162A-AB9F-35D5581601C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321FC74-773D-2970-89AD-9519822B9D98}"/>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37 No, in all these things we are more than conquerors through him who loved us. 38 For I am convinced that neither death nor life, neither angels nor demons, neither the present nor the future, nor any powers, 39 neither height nor depth, nor anything else in all creation, will be able to separate us from the love of God that is in Christ Jesus our Lord.</a:t>
            </a:r>
          </a:p>
        </p:txBody>
      </p:sp>
    </p:spTree>
    <p:extLst>
      <p:ext uri="{BB962C8B-B14F-4D97-AF65-F5344CB8AC3E}">
        <p14:creationId xmlns:p14="http://schemas.microsoft.com/office/powerpoint/2010/main" val="152536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314C45C8-FC70-8E91-D119-9D268479E71F}"/>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2E14C182-512D-F4A6-D85F-DDAD30C0F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36396D-C0FB-4FB8-AB2D-BB14882ADBC6}"/>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DC66899C-5016-CBDB-18E0-B7210F3E9967}"/>
              </a:ext>
            </a:extLst>
          </p:cNvPr>
          <p:cNvSpPr txBox="1"/>
          <p:nvPr/>
        </p:nvSpPr>
        <p:spPr>
          <a:xfrm>
            <a:off x="76200" y="4564623"/>
            <a:ext cx="9029680" cy="1224118"/>
          </a:xfrm>
          <a:prstGeom prst="rect">
            <a:avLst/>
          </a:prstGeom>
        </p:spPr>
        <p:txBody>
          <a:bodyPr vert="horz" lIns="91440" tIns="45720" rIns="91440" bIns="45720" rtlCol="0" anchor="b">
            <a:normAutofit fontScale="92500"/>
          </a:bodyPr>
          <a:lstStyle/>
          <a:p>
            <a:pPr algn="ctr" eaLnBrk="1" hangingPunct="1">
              <a:lnSpc>
                <a:spcPct val="90000"/>
              </a:lnSpc>
              <a:spcAft>
                <a:spcPts val="600"/>
              </a:spcAft>
            </a:pPr>
            <a:r>
              <a:rPr lang="en-US" sz="8000" i="1" dirty="0">
                <a:solidFill>
                  <a:srgbClr val="FFFFFF"/>
                </a:solidFill>
                <a:latin typeface="+mj-lt"/>
                <a:ea typeface="+mj-ea"/>
                <a:cs typeface="+mj-cs"/>
              </a:rPr>
              <a:t> God’s completing love  </a:t>
            </a:r>
          </a:p>
        </p:txBody>
      </p:sp>
      <p:sp>
        <p:nvSpPr>
          <p:cNvPr id="150531" name="Rectangle 3">
            <a:extLst>
              <a:ext uri="{FF2B5EF4-FFF2-40B4-BE49-F238E27FC236}">
                <a16:creationId xmlns:a16="http://schemas.microsoft.com/office/drawing/2014/main" id="{2F816D2D-3D34-CD63-ADC7-0D3B5EE462A7}"/>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963865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CFED7-2899-C139-787B-22E380B7FF6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AE981F1-CC13-54CC-435B-C4BA85530BD3}"/>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37 No, in all these things we are more than conquerors through him who loved us. </a:t>
            </a: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38 For I am convinced </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that neither death nor life, neither angels nor demons, neither the present nor the future, nor any powers, 39 neither height nor depth, nor anything else in all creation, </a:t>
            </a: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will be able to separate us from the love of God that is in Christ Jesus our Lord.</a:t>
            </a:r>
          </a:p>
        </p:txBody>
      </p:sp>
    </p:spTree>
    <p:extLst>
      <p:ext uri="{BB962C8B-B14F-4D97-AF65-F5344CB8AC3E}">
        <p14:creationId xmlns:p14="http://schemas.microsoft.com/office/powerpoint/2010/main" val="181806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EC6E-93B6-5B49-2F3A-FDF26EFAE82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59CE6FA-3C1B-8B83-FA93-E4C15FB002D8}"/>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37 No, in all these things we are more than conquerors through him who loved us. </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38 For I am convinced that neither death nor life, neither angels nor demons, neither the present nor the future, nor any powers, 39 neither height nor depth, nor anything else in all creation, will be able to separate us from the love of God that is in Christ Jesus our Lord.</a:t>
            </a:r>
          </a:p>
        </p:txBody>
      </p:sp>
    </p:spTree>
    <p:extLst>
      <p:ext uri="{BB962C8B-B14F-4D97-AF65-F5344CB8AC3E}">
        <p14:creationId xmlns:p14="http://schemas.microsoft.com/office/powerpoint/2010/main" val="3030213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5140324-52DD-2F89-9EDB-B65B49E679CC}"/>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F15C356D-78F2-8B40-3401-81D2BB9C5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9DB53B2-B1E1-AF46-D32C-834B5F0DD2A5}"/>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B8BBFE59-1CCC-0DB0-A10D-11A0D509B0A1}"/>
              </a:ext>
            </a:extLst>
          </p:cNvPr>
          <p:cNvSpPr txBox="1"/>
          <p:nvPr/>
        </p:nvSpPr>
        <p:spPr>
          <a:xfrm>
            <a:off x="571500" y="3124200"/>
            <a:ext cx="8001000" cy="2893141"/>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victory of God’s love!   </a:t>
            </a:r>
          </a:p>
        </p:txBody>
      </p:sp>
      <p:sp>
        <p:nvSpPr>
          <p:cNvPr id="150531" name="Rectangle 3">
            <a:extLst>
              <a:ext uri="{FF2B5EF4-FFF2-40B4-BE49-F238E27FC236}">
                <a16:creationId xmlns:a16="http://schemas.microsoft.com/office/drawing/2014/main" id="{5578C084-E243-1E4A-4E49-E68243AA59EA}"/>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5562964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504E87D-3AA8-B509-F149-5A6560C94ACC}"/>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4610420E-7EBA-83EA-0D07-7F56632F8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0D5D449-3650-C199-9CD0-21FB3342AD4C}"/>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38F25528-739D-E46D-CB23-B080B62F547E}"/>
              </a:ext>
            </a:extLst>
          </p:cNvPr>
          <p:cNvSpPr txBox="1"/>
          <p:nvPr/>
        </p:nvSpPr>
        <p:spPr>
          <a:xfrm>
            <a:off x="571500" y="3124200"/>
            <a:ext cx="8001000" cy="2893141"/>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victory in God’s love!   </a:t>
            </a:r>
          </a:p>
        </p:txBody>
      </p:sp>
      <p:sp>
        <p:nvSpPr>
          <p:cNvPr id="150531" name="Rectangle 3">
            <a:extLst>
              <a:ext uri="{FF2B5EF4-FFF2-40B4-BE49-F238E27FC236}">
                <a16:creationId xmlns:a16="http://schemas.microsoft.com/office/drawing/2014/main" id="{C2E9F807-28BC-7887-E54B-30BCD1EDFBEA}"/>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984475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67320D85-85F6-B12E-F744-10B929AA9E8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F70DD04-58B4-4E0F-B2D6-7566603A2750}"/>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F29D7497-648D-9E13-CD9F-EF4D95D7E0AC}"/>
              </a:ext>
            </a:extLst>
          </p:cNvPr>
          <p:cNvSpPr txBox="1"/>
          <p:nvPr/>
        </p:nvSpPr>
        <p:spPr>
          <a:xfrm>
            <a:off x="0" y="4608374"/>
            <a:ext cx="9144000"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Part 7</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T</a:t>
            </a:r>
            <a:r>
              <a:rPr kumimoji="0" lang="en-US" sz="5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he love of God in the Spirit</a:t>
            </a:r>
          </a:p>
        </p:txBody>
      </p:sp>
    </p:spTree>
    <p:extLst>
      <p:ext uri="{BB962C8B-B14F-4D97-AF65-F5344CB8AC3E}">
        <p14:creationId xmlns:p14="http://schemas.microsoft.com/office/powerpoint/2010/main" val="154061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3348BE8-6464-7268-BAA9-FECDD6426F2B}"/>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27F5752A-17FA-FEE9-6572-79D5E33FF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3EB7C53-3253-B452-99B0-813F3DBEE95B}"/>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17668D09-51C2-7C65-D99F-B456019AF99D}"/>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Godly purpose  </a:t>
            </a:r>
          </a:p>
        </p:txBody>
      </p:sp>
      <p:sp>
        <p:nvSpPr>
          <p:cNvPr id="150531" name="Rectangle 3">
            <a:extLst>
              <a:ext uri="{FF2B5EF4-FFF2-40B4-BE49-F238E27FC236}">
                <a16:creationId xmlns:a16="http://schemas.microsoft.com/office/drawing/2014/main" id="{09E55D38-48F2-F3C9-81F7-BDA030CF455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9436194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4ED5C8B1-6C65-2827-EFD6-0C6BEF4E706D}"/>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7D0477A7-144B-384E-9A5B-051F6B805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E3F38A-3349-4E9C-4D78-998ADC10D89D}"/>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344159A1-BD6A-88C9-D42B-C2530888E780}"/>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Godly results  </a:t>
            </a:r>
          </a:p>
        </p:txBody>
      </p:sp>
      <p:sp>
        <p:nvSpPr>
          <p:cNvPr id="150531" name="Rectangle 3">
            <a:extLst>
              <a:ext uri="{FF2B5EF4-FFF2-40B4-BE49-F238E27FC236}">
                <a16:creationId xmlns:a16="http://schemas.microsoft.com/office/drawing/2014/main" id="{5DE5700D-5EAD-DEDA-3B55-941DC3A22262}"/>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0477419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E869-6CB5-DF8B-5625-CFCB91E2429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BA0C7C2-DF1B-625D-6BEC-AFF9A3693E03}"/>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Times New Roman" panose="02020603050405020304" pitchFamily="18" charset="0"/>
                <a:ea typeface="+mn-ea"/>
                <a:cs typeface="+mn-cs"/>
              </a:rPr>
              <a:t>Ephesians 3:14-20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A Prayer for the Ephesians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chemeClr val="bg1"/>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Times New Roman" panose="02020603050405020304" pitchFamily="18" charset="0"/>
                <a:ea typeface="+mn-ea"/>
                <a:cs typeface="+mn-cs"/>
              </a:rPr>
              <a:t>14 For this reason I kneel before the Father, 15 from whom every family in heaven and on earth derives its name. 16 I pray that out of his glorious riches he may strengthen you with power through his Spirit in your inner being, 17 so that Christ may dwell in your hearts through faith. And I pray that you, being rooted and established in love, </a:t>
            </a:r>
          </a:p>
        </p:txBody>
      </p:sp>
    </p:spTree>
    <p:extLst>
      <p:ext uri="{BB962C8B-B14F-4D97-AF65-F5344CB8AC3E}">
        <p14:creationId xmlns:p14="http://schemas.microsoft.com/office/powerpoint/2010/main" val="324144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C803-5D36-DD79-CA5F-D7B1429A3D3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1678E770-B32F-9000-3875-5A81573CC30B}"/>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Times New Roman" panose="02020603050405020304" pitchFamily="18" charset="0"/>
                <a:ea typeface="+mn-ea"/>
                <a:cs typeface="+mn-cs"/>
              </a:rPr>
              <a:t>Ephesians 3:14-20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A Prayer for the Ephesians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Times New Roman" panose="02020603050405020304" pitchFamily="18" charset="0"/>
                <a:ea typeface="+mn-ea"/>
                <a:cs typeface="+mn-cs"/>
              </a:rPr>
              <a:t>18 may have power, together with all the Lord’s holy people, to grasp how wide and long and high and deep is the love of Christ, 19 and to know this love that surpasses knowledge—that you may be filled to the measure of all the fullness of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bg1"/>
                </a:solidFill>
                <a:effectLst>
                  <a:outerShdw blurRad="38100" dist="38100" dir="2700000" algn="tl">
                    <a:srgbClr val="000000"/>
                  </a:outerShdw>
                </a:effectLst>
                <a:uLnTx/>
                <a:uFillTx/>
                <a:latin typeface="Times New Roman" panose="02020603050405020304" pitchFamily="18" charset="0"/>
                <a:ea typeface="+mn-ea"/>
                <a:cs typeface="+mn-cs"/>
              </a:rPr>
              <a:t>20 Now to him who is able to do immeasurably more than all we ask or imagine, according to his power that is at work within us,</a:t>
            </a:r>
          </a:p>
        </p:txBody>
      </p:sp>
    </p:spTree>
    <p:extLst>
      <p:ext uri="{BB962C8B-B14F-4D97-AF65-F5344CB8AC3E}">
        <p14:creationId xmlns:p14="http://schemas.microsoft.com/office/powerpoint/2010/main" val="8512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C5D1-4B6D-B369-7259-F39863DFBAF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DECE8035-D413-A438-9A99-0BA8D79C02F8}"/>
              </a:ext>
            </a:extLst>
          </p:cNvPr>
          <p:cNvSpPr>
            <a:spLocks noChangeArrowheads="1"/>
          </p:cNvSpPr>
          <p:nvPr/>
        </p:nvSpPr>
        <p:spPr bwMode="auto">
          <a:xfrm>
            <a:off x="-17489" y="762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Search Assist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Google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"Life in the Spirit" refers to living in accordance with the guidance and influence of the Holy Spirit, which involves a deep personal relationship with God and a commitment to spiritual growth. </a:t>
            </a:r>
            <a:r>
              <a:rPr kumimoji="0" lang="en-US" altLang="en-US" sz="3600" b="0" i="0" u="sng"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This concept emphasizes the importance of being led by the Spirit in daily life</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36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mn-cs"/>
              </a:rPr>
              <a:t>fostering transformation and empowerment through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5921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280B277C-6953-3E69-11C8-6A9D2FA32E6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5B77FB2-19BD-EAE7-C9BB-F80EBA77E236}"/>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D9A4AB7D-483C-3144-CDF4-5FE5D2D74AF0}"/>
              </a:ext>
            </a:extLst>
          </p:cNvPr>
          <p:cNvSpPr txBox="1"/>
          <p:nvPr/>
        </p:nvSpPr>
        <p:spPr>
          <a:xfrm>
            <a:off x="0" y="4648200"/>
            <a:ext cx="91440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Fully realize the love of God in your life</a:t>
            </a:r>
          </a:p>
        </p:txBody>
      </p:sp>
    </p:spTree>
    <p:extLst>
      <p:ext uri="{BB962C8B-B14F-4D97-AF65-F5344CB8AC3E}">
        <p14:creationId xmlns:p14="http://schemas.microsoft.com/office/powerpoint/2010/main" val="380700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C8B1-5D3B-2286-51FF-6159FE50ABC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8E70227-CE0F-D899-B4C4-200F9A662E96}"/>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8:28-30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28 And we know that in all things God works for the good of those who love him, who have been called according to his purpose. 29 For those God foreknew he also predestined to be conformed to the image of his Son, that he might be the firstborn among many brothers and sisters. 30 And those he predestined, he also called; those he called, he also justified; those he justified, he also glorified.</a:t>
            </a:r>
          </a:p>
        </p:txBody>
      </p:sp>
    </p:spTree>
    <p:extLst>
      <p:ext uri="{BB962C8B-B14F-4D97-AF65-F5344CB8AC3E}">
        <p14:creationId xmlns:p14="http://schemas.microsoft.com/office/powerpoint/2010/main" val="321968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DBE3B-2C4F-1DA3-7C45-C4576CF2E816}"/>
            </a:ext>
          </a:extLst>
        </p:cNvPr>
        <p:cNvGrpSpPr/>
        <p:nvPr/>
      </p:nvGrpSpPr>
      <p:grpSpPr>
        <a:xfrm>
          <a:off x="0" y="0"/>
          <a:ext cx="0" cy="0"/>
          <a:chOff x="0" y="0"/>
          <a:chExt cx="0" cy="0"/>
        </a:xfrm>
      </p:grpSpPr>
      <p:sp>
        <p:nvSpPr>
          <p:cNvPr id="150554" name="Rectangle 15055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book&#10;&#10;AI-generated content may be incorrect.">
            <a:extLst>
              <a:ext uri="{FF2B5EF4-FFF2-40B4-BE49-F238E27FC236}">
                <a16:creationId xmlns:a16="http://schemas.microsoft.com/office/drawing/2014/main" id="{09C392AD-CD56-2F65-33C8-D4C68F97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932"/>
            <a:ext cx="9854618" cy="6430136"/>
          </a:xfrm>
          <a:prstGeom prst="rect">
            <a:avLst/>
          </a:prstGeom>
        </p:spPr>
      </p:pic>
      <p:sp>
        <p:nvSpPr>
          <p:cNvPr id="150556" name="Rectangle 15055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1" name="Rectangle 3">
            <a:extLst>
              <a:ext uri="{FF2B5EF4-FFF2-40B4-BE49-F238E27FC236}">
                <a16:creationId xmlns:a16="http://schemas.microsoft.com/office/drawing/2014/main" id="{C9501B68-9531-843A-AFE3-87FACB7A3F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58D7C2DD-896C-38C6-39DA-C89D7B31F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38200"/>
            <a:ext cx="7490559" cy="4876800"/>
          </a:xfrm>
          <a:prstGeom prst="rect">
            <a:avLst/>
          </a:prstGeom>
          <a:effectLst>
            <a:softEdge rad="228600"/>
          </a:effectLst>
        </p:spPr>
      </p:pic>
    </p:spTree>
    <p:extLst>
      <p:ext uri="{BB962C8B-B14F-4D97-AF65-F5344CB8AC3E}">
        <p14:creationId xmlns:p14="http://schemas.microsoft.com/office/powerpoint/2010/main" val="158497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0F46C-9BD7-DF16-BBCB-C1252D055E3F}"/>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554B459-C9F2-7F08-99B5-D47E57A29618}"/>
              </a:ext>
            </a:extLst>
          </p:cNvPr>
          <p:cNvSpPr>
            <a:spLocks noChangeArrowheads="1"/>
          </p:cNvSpPr>
          <p:nvPr/>
        </p:nvSpPr>
        <p:spPr bwMode="auto">
          <a:xfrm>
            <a:off x="-17489" y="762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Search Assist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st="38100" dir="2700000" algn="tl">
                    <a:srgbClr val="000000"/>
                  </a:outerShdw>
                </a:effectLst>
              </a:rPr>
              <a:t>Google</a:t>
            </a: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"Life in the Spirit" refers to living in accordance with the guidance and influence of the Holy Spirit, which involves a deep personal relationship with God and a commitment to spiritual growth.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This concept emphasizes the importance of being led by the Spirit in daily life</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fostering transformation and empowerment through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3928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024E420A-AD86-F333-CCFB-51FFDA265DC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31F59F7-B03B-43AC-70E1-577363BF9BF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2C4EA8EB-2E9F-578B-DA7C-5468F3B4AF86}"/>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Grace and Faith!</a:t>
            </a:r>
            <a:endPar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377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60BC-5814-098B-63DE-F83EDD5AB77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C158526-E836-D5C9-D8D4-88833FD24C14}"/>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31 What, then, shall we say in response to these things? If God is for us, who can be against us? 32 He who did not spare his own Son, but gave him up for us all—how will he not also, along with him, graciously give us all things? 33 Who will bring any charge against those whom God has chosen? It is God who justifies. 34 Who then is the one who condemns? No one. Christ Jesus who died—more than that, who was raised to life—is at the right hand of God and is also interceding for us. </a:t>
            </a:r>
          </a:p>
        </p:txBody>
      </p:sp>
    </p:spTree>
    <p:extLst>
      <p:ext uri="{BB962C8B-B14F-4D97-AF65-F5344CB8AC3E}">
        <p14:creationId xmlns:p14="http://schemas.microsoft.com/office/powerpoint/2010/main" val="175029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70F1B-61CF-F92D-14E9-4351CB2C045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EE40DAC-254E-3D7F-481A-6DBAA4D37A66}"/>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35 Who shall separate us from the love of Christ? Shall trouble or hardship or persecution or famine or nakedness or danger or sword? 36 As it is written: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“For your sake we face death all day long;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we are considered as sheep to be slaughtered.”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3419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DFFC4-8940-4754-D5F3-A0F82E0543B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DAEC21CB-53C7-6DEE-5522-0866008FA75B}"/>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8:31-39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More Than Conquerors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37 No, in all these things we are more than conquerors through him who loved us. 38 For I am convinced that neither death nor life, neither angels nor demons, neither the present nor the future, nor any powers, 39 neither height nor depth, nor anything else in all creation, will be able to separate us from the love of God that is in Christ Jesus our Lord.</a:t>
            </a:r>
          </a:p>
        </p:txBody>
      </p:sp>
    </p:spTree>
    <p:extLst>
      <p:ext uri="{BB962C8B-B14F-4D97-AF65-F5344CB8AC3E}">
        <p14:creationId xmlns:p14="http://schemas.microsoft.com/office/powerpoint/2010/main" val="351922861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4176</TotalTime>
  <Words>1165</Words>
  <Application>Microsoft Office PowerPoint</Application>
  <PresentationFormat>On-screen Show (4:3)</PresentationFormat>
  <Paragraphs>125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Meiryo</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8 Part 7</dc:title>
  <dc:creator/>
  <cp:lastModifiedBy>MARK VANBEBBER</cp:lastModifiedBy>
  <cp:revision>789</cp:revision>
  <dcterms:created xsi:type="dcterms:W3CDTF">2003-07-12T18:12:21Z</dcterms:created>
  <dcterms:modified xsi:type="dcterms:W3CDTF">2026-02-14T20:32:54Z</dcterms:modified>
</cp:coreProperties>
</file>