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6252" r:id="rId3"/>
    <p:sldId id="6151" r:id="rId4"/>
    <p:sldId id="6174" r:id="rId5"/>
    <p:sldId id="453" r:id="rId6"/>
    <p:sldId id="6240" r:id="rId7"/>
    <p:sldId id="6176" r:id="rId8"/>
    <p:sldId id="6247" r:id="rId9"/>
    <p:sldId id="6253" r:id="rId10"/>
    <p:sldId id="6254" r:id="rId11"/>
    <p:sldId id="6208" r:id="rId12"/>
    <p:sldId id="6255" r:id="rId13"/>
    <p:sldId id="6245" r:id="rId14"/>
    <p:sldId id="6256" r:id="rId15"/>
    <p:sldId id="6258" r:id="rId16"/>
    <p:sldId id="6228" r:id="rId17"/>
    <p:sldId id="6257" r:id="rId18"/>
    <p:sldId id="6259" r:id="rId19"/>
  </p:sldIdLst>
  <p:sldSz cx="9144000" cy="6858000" type="screen4x3"/>
  <p:notesSz cx="6858000" cy="86868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AFF"/>
    <a:srgbClr val="FFFF00"/>
    <a:srgbClr val="6DD9FF"/>
    <a:srgbClr val="FF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03" autoAdjust="0"/>
    <p:restoredTop sz="86467" autoAdjust="0"/>
  </p:normalViewPr>
  <p:slideViewPr>
    <p:cSldViewPr showGuides="1">
      <p:cViewPr varScale="1">
        <p:scale>
          <a:sx n="96" d="100"/>
          <a:sy n="96" d="100"/>
        </p:scale>
        <p:origin x="948" y="96"/>
      </p:cViewPr>
      <p:guideLst>
        <p:guide orient="horz" pos="2208"/>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45D5B3-A051-F3DF-B53C-D7442EC0B62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8CF07351-0B33-4256-B292-3603405A1FCE}"/>
              </a:ext>
            </a:extLst>
          </p:cNvPr>
          <p:cNvSpPr>
            <a:spLocks noGrp="1" noChangeArrowheads="1"/>
          </p:cNvSpPr>
          <p:nvPr>
            <p:ph type="dt" sz="quarter"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4FCA6D-4C1F-4A41-964F-66C9A347A1F5}" type="datetime1">
              <a:rPr lang="en-US" altLang="en-US"/>
              <a:pPr>
                <a:defRPr/>
              </a:pPr>
              <a:t>1/31/2026</a:t>
            </a:fld>
            <a:endParaRPr lang="en-US" altLang="en-US"/>
          </a:p>
        </p:txBody>
      </p:sp>
      <p:sp>
        <p:nvSpPr>
          <p:cNvPr id="13316" name="Rectangle 4">
            <a:extLst>
              <a:ext uri="{FF2B5EF4-FFF2-40B4-BE49-F238E27FC236}">
                <a16:creationId xmlns:a16="http://schemas.microsoft.com/office/drawing/2014/main" id="{0A500731-D5EC-BDB5-8183-5E19BF833F01}"/>
              </a:ext>
            </a:extLst>
          </p:cNvPr>
          <p:cNvSpPr>
            <a:spLocks noGrp="1" noChangeArrowheads="1"/>
          </p:cNvSpPr>
          <p:nvPr>
            <p:ph type="ftr" sz="quarter" idx="2"/>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317" name="Rectangle 5">
            <a:extLst>
              <a:ext uri="{FF2B5EF4-FFF2-40B4-BE49-F238E27FC236}">
                <a16:creationId xmlns:a16="http://schemas.microsoft.com/office/drawing/2014/main" id="{E1EE563A-187A-C195-3322-907235636A26}"/>
              </a:ext>
            </a:extLst>
          </p:cNvPr>
          <p:cNvSpPr>
            <a:spLocks noGrp="1" noChangeArrowheads="1"/>
          </p:cNvSpPr>
          <p:nvPr>
            <p:ph type="sldNum" sz="quarter" idx="3"/>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59439C1-6C87-4B6A-A5D0-331D28C1DFD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C40952-0DD4-D228-71E3-2F1D54F3C24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84B168B1-1B51-2A7B-DF39-6D56B331E7FF}"/>
              </a:ext>
            </a:extLst>
          </p:cNvPr>
          <p:cNvSpPr>
            <a:spLocks noGrp="1" noChangeArrowheads="1"/>
          </p:cNvSpPr>
          <p:nvPr>
            <p:ph type="dt"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27AC0C1-76F0-4EA9-B0F6-5AA1155DD10F}" type="datetime1">
              <a:rPr lang="en-US" altLang="en-US"/>
              <a:pPr>
                <a:defRPr/>
              </a:pPr>
              <a:t>1/31/2026</a:t>
            </a:fld>
            <a:endParaRPr lang="en-US" altLang="en-US"/>
          </a:p>
        </p:txBody>
      </p:sp>
      <p:sp>
        <p:nvSpPr>
          <p:cNvPr id="13316" name="Rectangle 4">
            <a:extLst>
              <a:ext uri="{FF2B5EF4-FFF2-40B4-BE49-F238E27FC236}">
                <a16:creationId xmlns:a16="http://schemas.microsoft.com/office/drawing/2014/main" id="{9D222537-0D68-7FA2-31C9-435986268B3E}"/>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8F2C639-7C56-5F58-34FE-1D6F471E72E1}"/>
              </a:ext>
            </a:extLst>
          </p:cNvPr>
          <p:cNvSpPr>
            <a:spLocks noGrp="1" noChangeArrowheads="1"/>
          </p:cNvSpPr>
          <p:nvPr>
            <p:ph type="body" sz="quarter" idx="3"/>
          </p:nvPr>
        </p:nvSpPr>
        <p:spPr bwMode="auto">
          <a:xfrm>
            <a:off x="914400" y="4125913"/>
            <a:ext cx="5029200" cy="39100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D4A3A159-FA33-5FE7-5F86-454075C2A5EA}"/>
              </a:ext>
            </a:extLst>
          </p:cNvPr>
          <p:cNvSpPr>
            <a:spLocks noGrp="1" noChangeArrowheads="1"/>
          </p:cNvSpPr>
          <p:nvPr>
            <p:ph type="ftr" sz="quarter" idx="4"/>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BD1BA3E5-FB05-5ACD-0FEE-C6139962F431}"/>
              </a:ext>
            </a:extLst>
          </p:cNvPr>
          <p:cNvSpPr>
            <a:spLocks noGrp="1" noChangeArrowheads="1"/>
          </p:cNvSpPr>
          <p:nvPr>
            <p:ph type="sldNum" sz="quarter" idx="5"/>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F68D1A-46B5-45F3-A92B-C6CF9DF30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a:extLst>
              <a:ext uri="{FF2B5EF4-FFF2-40B4-BE49-F238E27FC236}">
                <a16:creationId xmlns:a16="http://schemas.microsoft.com/office/drawing/2014/main" id="{CE32207E-07C7-BFDF-2BC3-0F5C325A86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7CB8F6-0CA7-4177-B8D5-6C6953CEA119}" type="slidenum">
              <a:rPr lang="en-US" altLang="en-US"/>
              <a:pPr/>
              <a:t>1</a:t>
            </a:fld>
            <a:endParaRPr lang="en-US" altLang="en-US"/>
          </a:p>
        </p:txBody>
      </p:sp>
      <p:sp>
        <p:nvSpPr>
          <p:cNvPr id="16389" name="Rectangle 2">
            <a:extLst>
              <a:ext uri="{FF2B5EF4-FFF2-40B4-BE49-F238E27FC236}">
                <a16:creationId xmlns:a16="http://schemas.microsoft.com/office/drawing/2014/main" id="{973FE92F-E631-328E-BB8D-F8EA6C1A8A5A}"/>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BA864F7A-DA36-549E-9C82-DE1018B6F7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8E5884A-1A7A-05C4-5B7C-FBCBDC551DB5}"/>
              </a:ext>
            </a:extLst>
          </p:cNvPr>
          <p:cNvSpPr>
            <a:spLocks noGrp="1"/>
          </p:cNvSpPr>
          <p:nvPr>
            <p:ph type="ftr" sz="quarter" idx="4"/>
          </p:nvPr>
        </p:nvSpPr>
        <p:spPr/>
        <p:txBody>
          <a:bodyPr/>
          <a:lstStyle/>
          <a:p>
            <a:pPr>
              <a:defRPr/>
            </a:pPr>
            <a:endParaRPr lang="en-US" altLang="en-US"/>
          </a:p>
        </p:txBody>
      </p:sp>
      <p:sp>
        <p:nvSpPr>
          <p:cNvPr id="3" name="Header Placeholder 2">
            <a:extLst>
              <a:ext uri="{FF2B5EF4-FFF2-40B4-BE49-F238E27FC236}">
                <a16:creationId xmlns:a16="http://schemas.microsoft.com/office/drawing/2014/main" id="{752F1E00-EF60-AB79-5600-9DFB2A07B747}"/>
              </a:ext>
            </a:extLst>
          </p:cNvPr>
          <p:cNvSpPr>
            <a:spLocks noGrp="1"/>
          </p:cNvSpPr>
          <p:nvPr>
            <p:ph type="hdr" sz="quarter"/>
          </p:nvPr>
        </p:nvSpPr>
        <p:spPr/>
        <p:txBody>
          <a:bodyPr/>
          <a:lstStyle/>
          <a:p>
            <a:pPr>
              <a:defRPr/>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D716-6C8C-C360-178E-5E6B3AB6C674}"/>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5543818-1792-2E99-2206-012B5BC0D8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79F49B8-AE95-366F-9B6D-2130CD3C7C9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B702BEC-7C55-B4F1-DBB8-DCB8E99462D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8381E0A1-8261-78CB-1E41-9A725D67C60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1E2D846-26A1-5735-43BC-D1AE6F9A392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256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263E-8A1E-8803-3BF4-A31B78D18A1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D614203-2944-0C9D-BA1C-471E73C183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EA341AA-8F99-5D22-C1BF-A687E950F88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C1ED262-4D5E-EFE3-67C4-B4164E927E4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7CAA79E4-9E14-09DA-794E-B0DEA1D0F55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F9053C3-5197-EE44-40BA-64775E10001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0512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0F0B7-5B89-356B-B6BC-010F0BED3E1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AD88649-0EC5-2E56-485D-3BE38D9BD2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2379100B-E4F5-172A-0B45-BD66395ADC3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DC45D3A-1359-0B34-32A5-FCFEF13844A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64103F5-ACDB-6268-CA84-F91320A52C8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B92F9DB3-1E58-F047-EABD-B0E20499D60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8967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60D6-3131-D18C-37B7-0DAD218D8C2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A814D7A-4A5B-D4D0-0951-C982FDD410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F37FD66-1BE6-FFE9-4DDB-4F45DBB9D1B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8F9B47E-8C83-9EEE-8153-F98A15D1216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56CE507-680C-B505-9484-E750B8E2FD5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760D92C-5F62-EA5C-C6E6-B2AE842A954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295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1AFFF-233C-6733-01EE-D08A42BB12E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EF3156D-961D-CFBB-72EB-B880675D34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E77794C-DC77-CC41-C20B-121560766417}"/>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52100E5-F796-4402-4333-D5A7A18C2BC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A520B2E-0FEF-8068-4630-32022F309933}"/>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F790574-37AC-9CCA-E25D-430BC2334FF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3400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2109C-2632-F1F3-3295-CB38658AB68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9536EE5-96CB-F659-DDE4-0E6C840F79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CD21990-AA3F-95C5-1858-31276668A88D}"/>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EF08DC4-90F1-6736-B99C-04560630218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ED71337-36CF-FB51-2B88-4FC963684FC5}"/>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FBB32BA-5700-B838-EA35-CA4D5BDFFF1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1354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C1995-41D3-C48C-22F9-AE90BD31114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58431A3-F3A6-890F-30A2-EF4E03A151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EA60FEB-5AC1-DCCF-CB15-BFEBA304744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7B2FBFD-CD5A-3901-AE15-97E61554AA2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06177F42-C0D6-6F73-39F4-6E7D8C11167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1418432-6ABB-533A-4282-3469AF75BD6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4157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A66D0-4059-43FA-0F94-42B07C1A44B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D0BF7A6-F382-94E0-8113-263E2FD07D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45853AD-C62A-8A68-395F-8D0B2B80DCF3}"/>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272DAEB-9F0D-FEFB-D869-048B55B25B9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08D8FF52-D00A-C7DF-1699-0E8031AFE0F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D2B946F-0D17-B20A-F945-FFDE0CF1C0A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8941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E549-FF6F-6931-2524-13A25A507AA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C899BBF-6A2C-CFA0-CC21-BAA8D15CB0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A9A318E-D129-1C56-1672-B7814C40C08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680715A-47A2-929E-11D1-0B6EAEC274B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FBAC5BD7-8A8B-543D-1148-5B26E62C31F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4091B9F-D2C0-8DA7-F41B-B9FB8B008B1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5653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14D3F-0711-83D0-F0BA-C6A8EE2414C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65EDB9C-C8FE-6730-DE52-16FE2C9424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302E677-EB94-3080-9881-659F6D48B26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B11F692-122C-D2E1-0B14-9881D905AF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C94E7B7-96EE-3B8B-D527-A5B88BB2C3A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90478F6-FF42-7393-3785-40D43EEA933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525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0F65-E4B9-1DC9-CCCF-280F80A369F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FD4AEDA-CA6D-9805-BB0C-15E1305C83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74FE449-F9FF-1064-3643-6A96C10B204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1CE52FC-E766-BE84-6E43-C6E4B59CA1D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62FBC16-8EC7-F14D-E98D-0BA1F1ABB1BF}"/>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0F1119F-C32A-7939-AE5B-571598EF1E8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579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4C57-AB80-54F2-381A-7E68209F29B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6304CFC-E10B-2024-995B-83BA8AAF39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9EC749B-B42E-8E46-9405-0EE2396844F1}"/>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B89F2B3-E0BA-0605-0C2A-F92A111B882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EC7016B3-2CAA-FF60-6A45-B29A5F5CE11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03D9964-DCE2-1A3D-D357-364EFEA0328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6650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D29E3-2731-ECC9-7379-B270567F291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2645AE8-7C9D-3AF2-A77F-52E6204649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F138687-A2BE-9EB6-C5ED-9DEDBE8A521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989131E-D6A4-8CDA-74C1-E7B84E04E43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B11FECE6-B679-B8A3-1560-6E54100DC15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2B6BD58-B584-F0C2-8281-F7A081627EB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91478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F8F5E-1736-A8F7-F524-DCB0527BCFA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B724FC74-71DA-DBAC-5F5C-0CE2B8D363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5F45927-6E32-26CF-A90A-F79454D6F06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C369875-250B-307E-659A-04299BBA070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9961EC3-99C1-D1D5-8DA4-F1C4535460F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B700211-07E7-EBFC-5484-EF41181CF56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745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301D5-6889-8E19-2972-3FAF1B557DC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85AAF9E-A61F-4521-C66B-454E0D5C11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C585C4E-F197-6DBF-E123-9C0579FCD66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6D0DF35-6F61-5549-2DAB-A4701981CE5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C7DB37D-1F70-D6B4-DEC6-C71CBF014C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34087CF-A8BE-9EF4-8CFB-D7AC89F7C5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6159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FF59A-686B-DE76-4AEF-0ED6FA6B44A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D7783E2-FEC0-6797-E023-7671B86B6D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2F2BA9AA-F9BD-1744-7D11-5CDC40208237}"/>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A839674B-536F-3503-283B-0B7ED066A7A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239CEC48-DBCF-8BA7-224A-418D3AE1DBE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073D6961-A83F-22A4-84EB-5F49C56F7E9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3016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8092A-0785-A3D8-CB2F-8996230E990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CE87F7B-FEEA-F6CF-0957-77AC9F1169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F7BA525-039D-31BB-B3B7-DB22784BE6C1}"/>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0F607BA-95F0-E4DB-CDEA-869E89324B9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130D3473-4BB8-56CD-32B4-0F4B0FF12E9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D0E8F4D-5BA0-E6D8-4464-98AA1724EC05}"/>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1994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9D795-F8C0-6CDB-D763-1A911E79937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AB4EF0B-879D-24BE-0B45-E6D50D6ED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BFEF874-6007-A970-5E77-79442C504EDA}"/>
              </a:ext>
            </a:extLst>
          </p:cNvPr>
          <p:cNvSpPr>
            <a:spLocks noGrp="1"/>
          </p:cNvSpPr>
          <p:nvPr>
            <p:ph type="sldNum" sz="quarter" idx="12"/>
          </p:nvPr>
        </p:nvSpPr>
        <p:spPr/>
        <p:txBody>
          <a:bodyPr/>
          <a:lstStyle>
            <a:lvl1pPr>
              <a:defRPr smtClean="0"/>
            </a:lvl1pPr>
          </a:lstStyle>
          <a:p>
            <a:pPr>
              <a:defRPr/>
            </a:pPr>
            <a:fld id="{A81CD41C-5A15-4A02-A559-3036327750BF}" type="slidenum">
              <a:rPr lang="en-US" altLang="en-US"/>
              <a:pPr>
                <a:defRPr/>
              </a:pPr>
              <a:t>‹#›</a:t>
            </a:fld>
            <a:endParaRPr lang="en-US" altLang="en-US"/>
          </a:p>
        </p:txBody>
      </p:sp>
    </p:spTree>
    <p:extLst>
      <p:ext uri="{BB962C8B-B14F-4D97-AF65-F5344CB8AC3E}">
        <p14:creationId xmlns:p14="http://schemas.microsoft.com/office/powerpoint/2010/main" val="270119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0A42E-3F85-2720-A4F6-643A404A9AA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3CE0465-820D-D5C4-0388-36BF9CAF83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6D0CBC-80A4-C38B-14FE-8AD4EB4AE187}"/>
              </a:ext>
            </a:extLst>
          </p:cNvPr>
          <p:cNvSpPr>
            <a:spLocks noGrp="1"/>
          </p:cNvSpPr>
          <p:nvPr>
            <p:ph type="sldNum" sz="quarter" idx="12"/>
          </p:nvPr>
        </p:nvSpPr>
        <p:spPr/>
        <p:txBody>
          <a:bodyPr/>
          <a:lstStyle>
            <a:lvl1pPr>
              <a:defRPr smtClean="0"/>
            </a:lvl1pPr>
          </a:lstStyle>
          <a:p>
            <a:pPr>
              <a:defRPr/>
            </a:pPr>
            <a:fld id="{2EC507FC-BEDB-4CB7-A150-0E58CF5DE0B6}" type="slidenum">
              <a:rPr lang="en-US" altLang="en-US"/>
              <a:pPr>
                <a:defRPr/>
              </a:pPr>
              <a:t>‹#›</a:t>
            </a:fld>
            <a:endParaRPr lang="en-US" altLang="en-US"/>
          </a:p>
        </p:txBody>
      </p:sp>
    </p:spTree>
    <p:extLst>
      <p:ext uri="{BB962C8B-B14F-4D97-AF65-F5344CB8AC3E}">
        <p14:creationId xmlns:p14="http://schemas.microsoft.com/office/powerpoint/2010/main" val="39771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322ED-54A6-60E7-B59A-75A3AFF658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FDC016-CE04-BBB4-FEEC-D9CED3AB3F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28C181-9881-BE01-8AEA-96A6DDD31007}"/>
              </a:ext>
            </a:extLst>
          </p:cNvPr>
          <p:cNvSpPr>
            <a:spLocks noGrp="1"/>
          </p:cNvSpPr>
          <p:nvPr>
            <p:ph type="sldNum" sz="quarter" idx="12"/>
          </p:nvPr>
        </p:nvSpPr>
        <p:spPr/>
        <p:txBody>
          <a:bodyPr/>
          <a:lstStyle>
            <a:lvl1pPr>
              <a:defRPr smtClean="0"/>
            </a:lvl1pPr>
          </a:lstStyle>
          <a:p>
            <a:pPr>
              <a:defRPr/>
            </a:pPr>
            <a:fld id="{988BFF5A-1990-4541-A10B-2A05C85ED733}" type="slidenum">
              <a:rPr lang="en-US" altLang="en-US"/>
              <a:pPr>
                <a:defRPr/>
              </a:pPr>
              <a:t>‹#›</a:t>
            </a:fld>
            <a:endParaRPr lang="en-US" altLang="en-US"/>
          </a:p>
        </p:txBody>
      </p:sp>
    </p:spTree>
    <p:extLst>
      <p:ext uri="{BB962C8B-B14F-4D97-AF65-F5344CB8AC3E}">
        <p14:creationId xmlns:p14="http://schemas.microsoft.com/office/powerpoint/2010/main" val="4538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F13C4-E9D5-FA54-ADAE-00C2C2C4B1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A2D9478-A276-133C-2A32-75E2EA7AE9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EA962C-B0C1-151B-B6D8-22FE0F31187E}"/>
              </a:ext>
            </a:extLst>
          </p:cNvPr>
          <p:cNvSpPr>
            <a:spLocks noGrp="1"/>
          </p:cNvSpPr>
          <p:nvPr>
            <p:ph type="sldNum" sz="quarter" idx="12"/>
          </p:nvPr>
        </p:nvSpPr>
        <p:spPr/>
        <p:txBody>
          <a:bodyPr/>
          <a:lstStyle>
            <a:lvl1pPr>
              <a:defRPr smtClean="0"/>
            </a:lvl1pPr>
          </a:lstStyle>
          <a:p>
            <a:pPr>
              <a:defRPr/>
            </a:pPr>
            <a:fld id="{0410102A-91A7-4B34-B7FA-65ACCCF355E0}" type="slidenum">
              <a:rPr lang="en-US" altLang="en-US"/>
              <a:pPr>
                <a:defRPr/>
              </a:pPr>
              <a:t>‹#›</a:t>
            </a:fld>
            <a:endParaRPr lang="en-US" altLang="en-US"/>
          </a:p>
        </p:txBody>
      </p:sp>
    </p:spTree>
    <p:extLst>
      <p:ext uri="{BB962C8B-B14F-4D97-AF65-F5344CB8AC3E}">
        <p14:creationId xmlns:p14="http://schemas.microsoft.com/office/powerpoint/2010/main" val="1888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4B331F9-B3AF-0BC7-299D-81C90560CE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01E32FB-0EBA-8F18-2E44-4F4990C417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73DE14-4AC1-746C-A100-1A5247E0713D}"/>
              </a:ext>
            </a:extLst>
          </p:cNvPr>
          <p:cNvSpPr>
            <a:spLocks noGrp="1"/>
          </p:cNvSpPr>
          <p:nvPr>
            <p:ph type="sldNum" sz="quarter" idx="12"/>
          </p:nvPr>
        </p:nvSpPr>
        <p:spPr/>
        <p:txBody>
          <a:bodyPr/>
          <a:lstStyle>
            <a:lvl1pPr>
              <a:defRPr smtClean="0"/>
            </a:lvl1pPr>
          </a:lstStyle>
          <a:p>
            <a:pPr>
              <a:defRPr/>
            </a:pPr>
            <a:fld id="{9BC155EE-C81D-4EB6-9D91-92C124CF2226}" type="slidenum">
              <a:rPr lang="en-US" altLang="en-US"/>
              <a:pPr>
                <a:defRPr/>
              </a:pPr>
              <a:t>‹#›</a:t>
            </a:fld>
            <a:endParaRPr lang="en-US" altLang="en-US"/>
          </a:p>
        </p:txBody>
      </p:sp>
    </p:spTree>
    <p:extLst>
      <p:ext uri="{BB962C8B-B14F-4D97-AF65-F5344CB8AC3E}">
        <p14:creationId xmlns:p14="http://schemas.microsoft.com/office/powerpoint/2010/main" val="241712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6B8AE-30E6-20B7-0E66-0B6DBC6ABB7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50F8741-7293-EAC1-6B49-20FB625262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BDC7B31-EB86-DB7F-2BF0-2271F9DAB10B}"/>
              </a:ext>
            </a:extLst>
          </p:cNvPr>
          <p:cNvSpPr>
            <a:spLocks noGrp="1"/>
          </p:cNvSpPr>
          <p:nvPr>
            <p:ph type="sldNum" sz="quarter" idx="12"/>
          </p:nvPr>
        </p:nvSpPr>
        <p:spPr/>
        <p:txBody>
          <a:bodyPr/>
          <a:lstStyle>
            <a:lvl1pPr>
              <a:defRPr smtClean="0"/>
            </a:lvl1pPr>
          </a:lstStyle>
          <a:p>
            <a:pPr>
              <a:defRPr/>
            </a:pPr>
            <a:fld id="{FA09DC42-C7F0-43FF-9FD6-0A2899648383}" type="slidenum">
              <a:rPr lang="en-US" altLang="en-US"/>
              <a:pPr>
                <a:defRPr/>
              </a:pPr>
              <a:t>‹#›</a:t>
            </a:fld>
            <a:endParaRPr lang="en-US" altLang="en-US"/>
          </a:p>
        </p:txBody>
      </p:sp>
    </p:spTree>
    <p:extLst>
      <p:ext uri="{BB962C8B-B14F-4D97-AF65-F5344CB8AC3E}">
        <p14:creationId xmlns:p14="http://schemas.microsoft.com/office/powerpoint/2010/main" val="25055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28ACD-C6B6-F1FD-6326-0866F6887B6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40F28ED-0A8E-2520-43C1-51620DB5BA3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EC33CAA-3852-0786-DFAD-53C87C0D85F8}"/>
              </a:ext>
            </a:extLst>
          </p:cNvPr>
          <p:cNvSpPr>
            <a:spLocks noGrp="1"/>
          </p:cNvSpPr>
          <p:nvPr>
            <p:ph type="sldNum" sz="quarter" idx="12"/>
          </p:nvPr>
        </p:nvSpPr>
        <p:spPr/>
        <p:txBody>
          <a:bodyPr/>
          <a:lstStyle>
            <a:lvl1pPr>
              <a:defRPr smtClean="0"/>
            </a:lvl1pPr>
          </a:lstStyle>
          <a:p>
            <a:pPr>
              <a:defRPr/>
            </a:pPr>
            <a:fld id="{1C135F35-7960-4960-B72A-4EDE16EA7024}" type="slidenum">
              <a:rPr lang="en-US" altLang="en-US"/>
              <a:pPr>
                <a:defRPr/>
              </a:pPr>
              <a:t>‹#›</a:t>
            </a:fld>
            <a:endParaRPr lang="en-US" altLang="en-US"/>
          </a:p>
        </p:txBody>
      </p:sp>
    </p:spTree>
    <p:extLst>
      <p:ext uri="{BB962C8B-B14F-4D97-AF65-F5344CB8AC3E}">
        <p14:creationId xmlns:p14="http://schemas.microsoft.com/office/powerpoint/2010/main" val="39000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8CE4C-1218-7992-CECC-B26883F391A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49E3005-DBF9-B7B9-844A-0B3AB96CB8E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1E63D8C0-1F54-3A6C-6507-4AE2E8F08E2D}"/>
              </a:ext>
            </a:extLst>
          </p:cNvPr>
          <p:cNvSpPr>
            <a:spLocks noGrp="1"/>
          </p:cNvSpPr>
          <p:nvPr>
            <p:ph type="sldNum" sz="quarter" idx="12"/>
          </p:nvPr>
        </p:nvSpPr>
        <p:spPr/>
        <p:txBody>
          <a:bodyPr/>
          <a:lstStyle>
            <a:lvl1pPr>
              <a:defRPr smtClean="0"/>
            </a:lvl1pPr>
          </a:lstStyle>
          <a:p>
            <a:pPr>
              <a:defRPr/>
            </a:pPr>
            <a:fld id="{B9624C2E-1910-43F0-9E70-0D356DA74925}" type="slidenum">
              <a:rPr lang="en-US" altLang="en-US"/>
              <a:pPr>
                <a:defRPr/>
              </a:pPr>
              <a:t>‹#›</a:t>
            </a:fld>
            <a:endParaRPr lang="en-US" altLang="en-US"/>
          </a:p>
        </p:txBody>
      </p:sp>
    </p:spTree>
    <p:extLst>
      <p:ext uri="{BB962C8B-B14F-4D97-AF65-F5344CB8AC3E}">
        <p14:creationId xmlns:p14="http://schemas.microsoft.com/office/powerpoint/2010/main" val="214364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9A967-4C50-3C76-377A-CD72F700344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4B492108-4B38-523D-F1C6-1AD1FFC426D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2ECAA6E6-B958-03B4-571A-890632418B61}"/>
              </a:ext>
            </a:extLst>
          </p:cNvPr>
          <p:cNvSpPr>
            <a:spLocks noGrp="1"/>
          </p:cNvSpPr>
          <p:nvPr>
            <p:ph type="sldNum" sz="quarter" idx="12"/>
          </p:nvPr>
        </p:nvSpPr>
        <p:spPr/>
        <p:txBody>
          <a:bodyPr/>
          <a:lstStyle>
            <a:lvl1pPr>
              <a:defRPr smtClean="0"/>
            </a:lvl1pPr>
          </a:lstStyle>
          <a:p>
            <a:pPr>
              <a:defRPr/>
            </a:pPr>
            <a:fld id="{1EB4E78D-E2CE-43E6-815E-043AE700E716}" type="slidenum">
              <a:rPr lang="en-US" altLang="en-US"/>
              <a:pPr>
                <a:defRPr/>
              </a:pPr>
              <a:t>‹#›</a:t>
            </a:fld>
            <a:endParaRPr lang="en-US" altLang="en-US"/>
          </a:p>
        </p:txBody>
      </p:sp>
    </p:spTree>
    <p:extLst>
      <p:ext uri="{BB962C8B-B14F-4D97-AF65-F5344CB8AC3E}">
        <p14:creationId xmlns:p14="http://schemas.microsoft.com/office/powerpoint/2010/main" val="953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15A9-9E7D-6A2E-3F23-C82D18D7539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748C426-A758-BC3C-9BC4-7DE0AEF3CC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803DE70-5F6A-DF26-DF64-0DD2DCE40464}"/>
              </a:ext>
            </a:extLst>
          </p:cNvPr>
          <p:cNvSpPr>
            <a:spLocks noGrp="1"/>
          </p:cNvSpPr>
          <p:nvPr>
            <p:ph type="sldNum" sz="quarter" idx="12"/>
          </p:nvPr>
        </p:nvSpPr>
        <p:spPr/>
        <p:txBody>
          <a:bodyPr/>
          <a:lstStyle>
            <a:lvl1pPr>
              <a:defRPr smtClean="0"/>
            </a:lvl1pPr>
          </a:lstStyle>
          <a:p>
            <a:pPr>
              <a:defRPr/>
            </a:pPr>
            <a:fld id="{6A89CABD-B7C5-4B69-958C-003FBBEA2C3F}" type="slidenum">
              <a:rPr lang="en-US" altLang="en-US"/>
              <a:pPr>
                <a:defRPr/>
              </a:pPr>
              <a:t>‹#›</a:t>
            </a:fld>
            <a:endParaRPr lang="en-US" altLang="en-US"/>
          </a:p>
        </p:txBody>
      </p:sp>
    </p:spTree>
    <p:extLst>
      <p:ext uri="{BB962C8B-B14F-4D97-AF65-F5344CB8AC3E}">
        <p14:creationId xmlns:p14="http://schemas.microsoft.com/office/powerpoint/2010/main" val="276599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BF974-341D-AF04-BB0B-0D68F095D92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11DA424-7428-D324-DF15-3BA277BFD0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0E99545-6EEF-70E2-7F41-28F83F75615D}"/>
              </a:ext>
            </a:extLst>
          </p:cNvPr>
          <p:cNvSpPr>
            <a:spLocks noGrp="1"/>
          </p:cNvSpPr>
          <p:nvPr>
            <p:ph type="sldNum" sz="quarter" idx="12"/>
          </p:nvPr>
        </p:nvSpPr>
        <p:spPr/>
        <p:txBody>
          <a:bodyPr/>
          <a:lstStyle>
            <a:lvl1pPr>
              <a:defRPr smtClean="0"/>
            </a:lvl1pPr>
          </a:lstStyle>
          <a:p>
            <a:pPr>
              <a:defRPr/>
            </a:pPr>
            <a:fld id="{BB24F14D-522D-4DFF-A4CA-A51E33AE0249}" type="slidenum">
              <a:rPr lang="en-US" altLang="en-US"/>
              <a:pPr>
                <a:defRPr/>
              </a:pPr>
              <a:t>‹#›</a:t>
            </a:fld>
            <a:endParaRPr lang="en-US" altLang="en-US"/>
          </a:p>
        </p:txBody>
      </p:sp>
    </p:spTree>
    <p:extLst>
      <p:ext uri="{BB962C8B-B14F-4D97-AF65-F5344CB8AC3E}">
        <p14:creationId xmlns:p14="http://schemas.microsoft.com/office/powerpoint/2010/main" val="96329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2D1544-445E-B358-2FAD-E3FDC398BF9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DB735B-5A9F-E96F-34F9-D47AF69DC8F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63609D-8346-D012-398F-E0E5E79A978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3CBFE7F-851C-2A8D-D4F9-2A440C7E3BF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BCC1ADD-FBB5-F56D-B105-599A56EF43F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C9BEF73-7F6F-4991-80D4-16CF58A628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1" name="Freeform: Shape 10">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59154"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316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cross on a brick wall&#10;&#10;AI-generated content may be incorrect.">
            <a:extLst>
              <a:ext uri="{FF2B5EF4-FFF2-40B4-BE49-F238E27FC236}">
                <a16:creationId xmlns:a16="http://schemas.microsoft.com/office/drawing/2014/main" id="{2779DDB0-C55F-90DD-09B5-4CA507B9957A}"/>
              </a:ext>
            </a:extLst>
          </p:cNvPr>
          <p:cNvPicPr>
            <a:picLocks noChangeAspect="1"/>
          </p:cNvPicPr>
          <p:nvPr/>
        </p:nvPicPr>
        <p:blipFill>
          <a:blip r:embed="rId3">
            <a:extLst>
              <a:ext uri="{28A0092B-C50C-407E-A947-70E740481C1C}">
                <a14:useLocalDpi xmlns:a14="http://schemas.microsoft.com/office/drawing/2010/main" val="0"/>
              </a:ext>
            </a:extLst>
          </a:blip>
          <a:srcRect t="23325" r="2" b="28042"/>
          <a:stretch>
            <a:fillRect/>
          </a:stretch>
        </p:blipFill>
        <p:spPr>
          <a:xfrm>
            <a:off x="1998220" y="-1"/>
            <a:ext cx="7144670"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p:spPr>
      </p:pic>
      <p:sp>
        <p:nvSpPr>
          <p:cNvPr id="15" name="Freeform: Shape 14">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8220" y="0"/>
            <a:ext cx="1465306"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CAC720A2-F778-FC51-1ABF-8042F4E08A54}"/>
              </a:ext>
            </a:extLst>
          </p:cNvPr>
          <p:cNvPicPr>
            <a:picLocks noChangeAspect="1"/>
          </p:cNvPicPr>
          <p:nvPr/>
        </p:nvPicPr>
        <p:blipFill>
          <a:blip r:embed="rId4"/>
          <a:srcRect t="3501" r="-1" b="11814"/>
          <a:stretch>
            <a:fillRect/>
          </a:stretch>
        </p:blipFill>
        <p:spPr>
          <a:xfrm>
            <a:off x="1995507" y="3452815"/>
            <a:ext cx="7148493"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p:spPr>
      </p:pic>
      <p:sp>
        <p:nvSpPr>
          <p:cNvPr id="17" name="Freeform: Shape 16">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5507" y="3452813"/>
            <a:ext cx="2055742"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4853A1B5-ACCA-256A-8102-C0AFD45167FE}"/>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FFF3777-CF9C-CFE5-5E4A-72247F8AA739}"/>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55F905F0-0593-131D-22D2-C23B6513175E}"/>
              </a:ext>
            </a:extLst>
          </p:cNvPr>
          <p:cNvSpPr txBox="1"/>
          <p:nvPr/>
        </p:nvSpPr>
        <p:spPr>
          <a:xfrm>
            <a:off x="1066800" y="4305717"/>
            <a:ext cx="70104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Life in the Spirit is a life in prayer</a:t>
            </a:r>
          </a:p>
        </p:txBody>
      </p:sp>
    </p:spTree>
    <p:extLst>
      <p:ext uri="{BB962C8B-B14F-4D97-AF65-F5344CB8AC3E}">
        <p14:creationId xmlns:p14="http://schemas.microsoft.com/office/powerpoint/2010/main" val="236334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D80A41A1-7BD8-497B-8A29-4611495F95CB}"/>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96C77EE0-9987-19DB-DDFB-AC920D1CD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9193C7-F069-BA44-656B-6A5FF12BDA45}"/>
              </a:ext>
            </a:extLst>
          </p:cNvPr>
          <p:cNvPicPr>
            <a:picLocks noChangeAspect="1"/>
          </p:cNvPicPr>
          <p:nvPr/>
        </p:nvPicPr>
        <p:blipFill>
          <a:blip r:embed="rId3">
            <a:alphaModFix amt="50000"/>
          </a:blip>
          <a:srcRect l="7103" r="17897"/>
          <a:stretch>
            <a:fillRect/>
          </a:stretch>
        </p:blipFill>
        <p:spPr>
          <a:xfrm>
            <a:off x="57170" y="76200"/>
            <a:ext cx="9143980" cy="6857999"/>
          </a:xfrm>
          <a:prstGeom prst="rect">
            <a:avLst/>
          </a:prstGeom>
        </p:spPr>
      </p:pic>
      <p:sp>
        <p:nvSpPr>
          <p:cNvPr id="9" name="TextBox 8">
            <a:extLst>
              <a:ext uri="{FF2B5EF4-FFF2-40B4-BE49-F238E27FC236}">
                <a16:creationId xmlns:a16="http://schemas.microsoft.com/office/drawing/2014/main" id="{255216D7-402D-5749-A28B-7163E9A7D021}"/>
              </a:ext>
            </a:extLst>
          </p:cNvPr>
          <p:cNvSpPr txBox="1"/>
          <p:nvPr/>
        </p:nvSpPr>
        <p:spPr>
          <a:xfrm>
            <a:off x="17147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Help in our weakness </a:t>
            </a:r>
          </a:p>
        </p:txBody>
      </p:sp>
      <p:sp>
        <p:nvSpPr>
          <p:cNvPr id="150531" name="Rectangle 3">
            <a:extLst>
              <a:ext uri="{FF2B5EF4-FFF2-40B4-BE49-F238E27FC236}">
                <a16:creationId xmlns:a16="http://schemas.microsoft.com/office/drawing/2014/main" id="{BB26C4FD-3783-532C-4E7A-5F0EB4366C96}"/>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979814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75A04-AF3A-E160-CDBA-002199B97BB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F3BAD755-CA6D-9522-BF04-E4B4E5D08E39}"/>
              </a:ext>
            </a:extLst>
          </p:cNvPr>
          <p:cNvSpPr>
            <a:spLocks noChangeArrowheads="1"/>
          </p:cNvSpPr>
          <p:nvPr/>
        </p:nvSpPr>
        <p:spPr bwMode="auto">
          <a:xfrm>
            <a:off x="1" y="-228600"/>
            <a:ext cx="9144000" cy="4724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8:26-27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English Standard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26 Likewise the Spirit helps us in our weakness. For we do not know what to pray for as we ought</a:t>
            </a: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but the Spirit himself intercedes for us with groanings too deep for words. 27 And he who searches hearts knows what is the mind of the Spirit, because the Spirit intercedes for the saints according to the will of God.</a:t>
            </a:r>
          </a:p>
        </p:txBody>
      </p:sp>
    </p:spTree>
    <p:extLst>
      <p:ext uri="{BB962C8B-B14F-4D97-AF65-F5344CB8AC3E}">
        <p14:creationId xmlns:p14="http://schemas.microsoft.com/office/powerpoint/2010/main" val="12012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4F370-EB45-0469-F1B5-A0919D572913}"/>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D9FEA20-04B3-BBF5-C2A9-10167AB413BF}"/>
              </a:ext>
            </a:extLst>
          </p:cNvPr>
          <p:cNvSpPr>
            <a:spLocks noChangeArrowheads="1"/>
          </p:cNvSpPr>
          <p:nvPr/>
        </p:nvSpPr>
        <p:spPr bwMode="auto">
          <a:xfrm>
            <a:off x="-17489" y="1524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8:18-25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Present Suffering and Future Glory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22 We know that the </a:t>
            </a:r>
            <a:r>
              <a:rPr kumimoji="0" lang="en-US" altLang="en-US" sz="3200" b="0" i="0" u="sng" strike="noStrike" kern="1200" cap="none" spc="0" normalizeH="0" baseline="0" noProof="0" dirty="0">
                <a:ln>
                  <a:noFill/>
                </a:ln>
                <a:solidFill>
                  <a:srgbClr val="00B0F0"/>
                </a:solidFill>
                <a:effectLst>
                  <a:outerShdw blurRad="38100" dist="38100" dir="2700000" algn="tl">
                    <a:srgbClr val="000000"/>
                  </a:outerShdw>
                </a:effectLst>
                <a:uLnTx/>
                <a:uFillTx/>
                <a:latin typeface="Times New Roman" panose="02020603050405020304" pitchFamily="18" charset="0"/>
                <a:ea typeface="+mn-ea"/>
                <a:cs typeface="+mn-cs"/>
              </a:rPr>
              <a:t>whole creation has been groaning </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as in the pains of childbirth right up to the present time. 23 Not only so, but </a:t>
            </a:r>
            <a:r>
              <a:rPr kumimoji="0" lang="en-US" altLang="en-US" sz="32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we ourselves, who have the first fruits of the Spirit, </a:t>
            </a:r>
            <a:r>
              <a:rPr kumimoji="0" lang="en-US" altLang="en-US" sz="3200" b="0" i="0" u="sng" strike="noStrike" kern="1200" cap="none" spc="0" normalizeH="0" baseline="0" noProof="0" dirty="0">
                <a:ln>
                  <a:noFill/>
                </a:ln>
                <a:solidFill>
                  <a:srgbClr val="00B0F0"/>
                </a:solidFill>
                <a:effectLst>
                  <a:outerShdw blurRad="38100" dist="38100" dir="2700000" algn="tl">
                    <a:srgbClr val="000000"/>
                  </a:outerShdw>
                </a:effectLst>
                <a:uLnTx/>
                <a:uFillTx/>
                <a:latin typeface="Times New Roman" panose="02020603050405020304" pitchFamily="18" charset="0"/>
                <a:ea typeface="+mn-ea"/>
                <a:cs typeface="+mn-cs"/>
              </a:rPr>
              <a:t>groan inwardly </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as we wait eagerly for our adoption to sonship, the redemption of our bodies. 24 For in this </a:t>
            </a: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hope</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we were saved. But </a:t>
            </a: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hope</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that is seen is no </a:t>
            </a: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hope</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all. Who </a:t>
            </a: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hopes</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for what they already have? 25 But if we </a:t>
            </a: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hope</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for what we do not yet have, we wait for it patiently.</a:t>
            </a:r>
          </a:p>
        </p:txBody>
      </p:sp>
    </p:spTree>
    <p:extLst>
      <p:ext uri="{BB962C8B-B14F-4D97-AF65-F5344CB8AC3E}">
        <p14:creationId xmlns:p14="http://schemas.microsoft.com/office/powerpoint/2010/main" val="174936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5D98F-6C3E-AEA3-482E-F33AC4ACF4FE}"/>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1553490F-DD0B-04CB-62EC-18A3F634D3CB}"/>
              </a:ext>
            </a:extLst>
          </p:cNvPr>
          <p:cNvSpPr>
            <a:spLocks noChangeArrowheads="1"/>
          </p:cNvSpPr>
          <p:nvPr/>
        </p:nvSpPr>
        <p:spPr bwMode="auto">
          <a:xfrm>
            <a:off x="1" y="-228600"/>
            <a:ext cx="9144000" cy="4724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st="38100" dir="2700000" algn="tl">
                    <a:srgbClr val="000000"/>
                  </a:outerShdw>
                </a:effectLst>
              </a:rPr>
              <a:t>Romans 5:1-5</a:t>
            </a:r>
          </a:p>
          <a:p>
            <a:pPr lvl="0" algn="ctr" eaLnBrk="1" hangingPunct="1">
              <a:defRPr/>
            </a:pPr>
            <a:r>
              <a:rPr lang="en-US" altLang="en-US" sz="3200" dirty="0">
                <a:solidFill>
                  <a:schemeClr val="accent1">
                    <a:lumMod val="60000"/>
                    <a:lumOff val="40000"/>
                  </a:schemeClr>
                </a:solidFill>
                <a:effectLst>
                  <a:outerShdw blurRad="38100" dist="38100" dir="2700000" algn="tl">
                    <a:srgbClr val="000000"/>
                  </a:outerShdw>
                </a:effectLst>
              </a:rPr>
              <a:t>English Standard Version</a:t>
            </a:r>
          </a:p>
          <a:p>
            <a:pPr lvl="0" algn="ctr" eaLnBrk="1" hangingPunct="1">
              <a:defRPr/>
            </a:pPr>
            <a:r>
              <a:rPr lang="en-US" altLang="en-US" sz="3200" dirty="0">
                <a:solidFill>
                  <a:schemeClr val="accent1">
                    <a:lumMod val="60000"/>
                    <a:lumOff val="40000"/>
                  </a:schemeClr>
                </a:solidFill>
                <a:effectLst>
                  <a:outerShdw blurRad="38100" dist="38100" dir="2700000" algn="tl">
                    <a:srgbClr val="000000"/>
                  </a:outerShdw>
                </a:effectLst>
              </a:rPr>
              <a:t>Peace with God Through Faith</a:t>
            </a:r>
          </a:p>
          <a:p>
            <a:pPr lvl="0" algn="ctr" eaLnBrk="1" hangingPunct="1">
              <a:defRPr/>
            </a:pPr>
            <a:endParaRPr lang="en-US" altLang="en-US" sz="4000" dirty="0">
              <a:solidFill>
                <a:srgbClr val="FFFFFF"/>
              </a:solidFill>
              <a:effectLst>
                <a:outerShdw blurRad="38100" dist="38100" dir="2700000" algn="tl">
                  <a:srgbClr val="000000"/>
                </a:outerShdw>
              </a:effectLst>
            </a:endParaRPr>
          </a:p>
          <a:p>
            <a:pPr lvl="0" algn="ctr" eaLnBrk="1" hangingPunct="1">
              <a:defRPr/>
            </a:pPr>
            <a:r>
              <a:rPr lang="en-US" altLang="en-US" sz="4000" dirty="0">
                <a:solidFill>
                  <a:srgbClr val="FFFFFF"/>
                </a:solidFill>
                <a:effectLst>
                  <a:outerShdw blurRad="38100" dist="38100" dir="2700000" algn="tl">
                    <a:srgbClr val="000000"/>
                  </a:outerShdw>
                </a:effectLst>
              </a:rPr>
              <a:t>5 Therefore, since we have been justified by faith, we have peace with God through our Lord Jesus Christ. 2 Through him we have also obtained access by faith into this grace in which we stand, and we rejoice in hope of the glory of God. </a:t>
            </a: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endParaRPr>
          </a:p>
        </p:txBody>
      </p:sp>
    </p:spTree>
    <p:extLst>
      <p:ext uri="{BB962C8B-B14F-4D97-AF65-F5344CB8AC3E}">
        <p14:creationId xmlns:p14="http://schemas.microsoft.com/office/powerpoint/2010/main" val="136574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59B4F-0AB7-35AF-3B34-DE01F87859C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466DF99-29FA-6E2F-8F73-E727920A3003}"/>
              </a:ext>
            </a:extLst>
          </p:cNvPr>
          <p:cNvSpPr>
            <a:spLocks noChangeArrowheads="1"/>
          </p:cNvSpPr>
          <p:nvPr/>
        </p:nvSpPr>
        <p:spPr bwMode="auto">
          <a:xfrm>
            <a:off x="0" y="-228600"/>
            <a:ext cx="9144000" cy="4724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st="38100" dir="2700000" algn="tl">
                    <a:srgbClr val="000000"/>
                  </a:outerShdw>
                </a:effectLst>
              </a:rPr>
              <a:t>Romans 5:1-5</a:t>
            </a:r>
          </a:p>
          <a:p>
            <a:pPr lvl="0" algn="ctr" eaLnBrk="1" hangingPunct="1">
              <a:defRPr/>
            </a:pPr>
            <a:r>
              <a:rPr lang="en-US" altLang="en-US" sz="3200" dirty="0">
                <a:solidFill>
                  <a:schemeClr val="accent1">
                    <a:lumMod val="60000"/>
                    <a:lumOff val="40000"/>
                  </a:schemeClr>
                </a:solidFill>
                <a:effectLst>
                  <a:outerShdw blurRad="38100" dist="38100" dir="2700000" algn="tl">
                    <a:srgbClr val="000000"/>
                  </a:outerShdw>
                </a:effectLst>
              </a:rPr>
              <a:t>English Standard Version</a:t>
            </a:r>
          </a:p>
          <a:p>
            <a:pPr lvl="0" algn="ctr" eaLnBrk="1" hangingPunct="1">
              <a:defRPr/>
            </a:pPr>
            <a:r>
              <a:rPr lang="en-US" altLang="en-US" sz="3200" dirty="0">
                <a:solidFill>
                  <a:schemeClr val="accent1">
                    <a:lumMod val="60000"/>
                    <a:lumOff val="40000"/>
                  </a:schemeClr>
                </a:solidFill>
                <a:effectLst>
                  <a:outerShdw blurRad="38100" dist="38100" dir="2700000" algn="tl">
                    <a:srgbClr val="000000"/>
                  </a:outerShdw>
                </a:effectLst>
              </a:rPr>
              <a:t>Peace with God Through Faith</a:t>
            </a:r>
          </a:p>
          <a:p>
            <a:pPr lvl="0" algn="ctr" eaLnBrk="1" hangingPunct="1">
              <a:defRPr/>
            </a:pPr>
            <a:r>
              <a:rPr lang="en-US" altLang="en-US" sz="1200" dirty="0">
                <a:solidFill>
                  <a:srgbClr val="FFFFFF"/>
                </a:solidFill>
                <a:effectLst>
                  <a:outerShdw blurRad="38100" dist="38100" dir="2700000" algn="tl">
                    <a:srgbClr val="000000"/>
                  </a:outerShdw>
                </a:effectLst>
              </a:rPr>
              <a:t> </a:t>
            </a:r>
          </a:p>
          <a:p>
            <a:pPr lvl="0" algn="ctr" eaLnBrk="1" hangingPunct="1">
              <a:defRPr/>
            </a:pPr>
            <a:r>
              <a:rPr lang="en-US" altLang="en-US" dirty="0">
                <a:solidFill>
                  <a:srgbClr val="FFFFFF"/>
                </a:solidFill>
                <a:effectLst>
                  <a:outerShdw blurRad="38100" dist="38100" dir="2700000" algn="tl">
                    <a:srgbClr val="000000"/>
                  </a:outerShdw>
                </a:effectLst>
              </a:rPr>
              <a:t> </a:t>
            </a:r>
          </a:p>
          <a:p>
            <a:pPr lvl="0" algn="ctr" eaLnBrk="1" hangingPunct="1">
              <a:defRPr/>
            </a:pPr>
            <a:r>
              <a:rPr lang="en-US" altLang="en-US" sz="3600" dirty="0">
                <a:solidFill>
                  <a:srgbClr val="FFFFFF"/>
                </a:solidFill>
                <a:effectLst>
                  <a:outerShdw blurRad="38100" dist="38100" dir="2700000" algn="tl">
                    <a:srgbClr val="000000"/>
                  </a:outerShdw>
                </a:effectLst>
              </a:rPr>
              <a:t>3 Not only that, but we rejoice in our sufferings, knowing that suffering produces endurance, 4 and endurance produces character, and character produces hope, 5 and hope does not put us to shame, because God's love has been poured into our hearts through the Holy Spirit who has been given to us.</a:t>
            </a: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endParaRPr>
          </a:p>
        </p:txBody>
      </p:sp>
    </p:spTree>
    <p:extLst>
      <p:ext uri="{BB962C8B-B14F-4D97-AF65-F5344CB8AC3E}">
        <p14:creationId xmlns:p14="http://schemas.microsoft.com/office/powerpoint/2010/main" val="228684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10D4DB2-9D2B-F60C-66DE-B558AD1FF5DD}"/>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9CD70855-855D-8D39-9954-1F1FB5D3E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B1CC2F0-2DFC-3A06-CE97-A18ADAA88B12}"/>
              </a:ext>
            </a:extLst>
          </p:cNvPr>
          <p:cNvPicPr>
            <a:picLocks noChangeAspect="1"/>
          </p:cNvPicPr>
          <p:nvPr/>
        </p:nvPicPr>
        <p:blipFill>
          <a:blip r:embed="rId3">
            <a:alphaModFix amt="50000"/>
          </a:blip>
          <a:srcRect l="7103" r="17897"/>
          <a:stretch>
            <a:fillRect/>
          </a:stretch>
        </p:blipFill>
        <p:spPr>
          <a:xfrm>
            <a:off x="20" y="1"/>
            <a:ext cx="9143980" cy="6857999"/>
          </a:xfrm>
          <a:prstGeom prst="rect">
            <a:avLst/>
          </a:prstGeom>
        </p:spPr>
      </p:pic>
      <p:sp>
        <p:nvSpPr>
          <p:cNvPr id="9" name="TextBox 8">
            <a:extLst>
              <a:ext uri="{FF2B5EF4-FFF2-40B4-BE49-F238E27FC236}">
                <a16:creationId xmlns:a16="http://schemas.microsoft.com/office/drawing/2014/main" id="{D2C8C43B-AF4E-D412-483F-AE6F0F4F6796}"/>
              </a:ext>
            </a:extLst>
          </p:cNvPr>
          <p:cNvSpPr txBox="1"/>
          <p:nvPr/>
        </p:nvSpPr>
        <p:spPr>
          <a:xfrm>
            <a:off x="0" y="2814482"/>
            <a:ext cx="9143980" cy="29005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deep connection with God</a:t>
            </a:r>
          </a:p>
        </p:txBody>
      </p:sp>
      <p:sp>
        <p:nvSpPr>
          <p:cNvPr id="150531" name="Rectangle 3">
            <a:extLst>
              <a:ext uri="{FF2B5EF4-FFF2-40B4-BE49-F238E27FC236}">
                <a16:creationId xmlns:a16="http://schemas.microsoft.com/office/drawing/2014/main" id="{C753E713-60DC-F2FD-67FC-821AAC16CE7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45496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FD5B-2661-C2F9-A884-4F2A99979BE0}"/>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785E9F13-EC9A-4B57-E799-C99B279E751E}"/>
              </a:ext>
            </a:extLst>
          </p:cNvPr>
          <p:cNvSpPr>
            <a:spLocks noChangeArrowheads="1"/>
          </p:cNvSpPr>
          <p:nvPr/>
        </p:nvSpPr>
        <p:spPr bwMode="auto">
          <a:xfrm>
            <a:off x="1" y="-228600"/>
            <a:ext cx="9144000" cy="4724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8:26-27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English Standard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26 Likewise the Spirit helps us in our weakness. For we do not know what to pray for as we ought, but the Spirit himself intercedes for us with groanings too deep for words. </a:t>
            </a:r>
            <a:r>
              <a:rPr kumimoji="0" lang="en-US" altLang="en-US" sz="40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27 And he who searches hearts knows what is the mind of the Spirit, because the Spirit intercedes for the saints according to the will of God.</a:t>
            </a:r>
          </a:p>
        </p:txBody>
      </p:sp>
    </p:spTree>
    <p:extLst>
      <p:ext uri="{BB962C8B-B14F-4D97-AF65-F5344CB8AC3E}">
        <p14:creationId xmlns:p14="http://schemas.microsoft.com/office/powerpoint/2010/main" val="35357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4432B535-3195-B270-5A39-0E4FDAF06D6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6B3B02F-3CF2-E382-394C-E1F73DE3D63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7712B7AD-A466-F038-5267-F3B32F081993}"/>
              </a:ext>
            </a:extLst>
          </p:cNvPr>
          <p:cNvSpPr txBox="1"/>
          <p:nvPr/>
        </p:nvSpPr>
        <p:spPr>
          <a:xfrm>
            <a:off x="1066800" y="4305717"/>
            <a:ext cx="70104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Life in the Spirit is a life in prayer</a:t>
            </a:r>
          </a:p>
        </p:txBody>
      </p:sp>
    </p:spTree>
    <p:extLst>
      <p:ext uri="{BB962C8B-B14F-4D97-AF65-F5344CB8AC3E}">
        <p14:creationId xmlns:p14="http://schemas.microsoft.com/office/powerpoint/2010/main" val="33543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67320D85-85F6-B12E-F744-10B929AA9E80}"/>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F70DD04-58B4-4E0F-B2D6-7566603A2750}"/>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F29D7497-648D-9E13-CD9F-EF4D95D7E0AC}"/>
              </a:ext>
            </a:extLst>
          </p:cNvPr>
          <p:cNvSpPr txBox="1"/>
          <p:nvPr/>
        </p:nvSpPr>
        <p:spPr>
          <a:xfrm>
            <a:off x="0" y="4608374"/>
            <a:ext cx="9144000"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Part 5</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T</a:t>
            </a:r>
            <a:r>
              <a:rPr kumimoji="0" lang="en-US" sz="5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he Spiritual life of prayer</a:t>
            </a:r>
          </a:p>
        </p:txBody>
      </p:sp>
    </p:spTree>
    <p:extLst>
      <p:ext uri="{BB962C8B-B14F-4D97-AF65-F5344CB8AC3E}">
        <p14:creationId xmlns:p14="http://schemas.microsoft.com/office/powerpoint/2010/main" val="154061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D7A67-07BF-F8DE-95A1-B715DBDEE6BA}"/>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E2EFEAE-AF16-DC9F-9186-F50B17E6C8E6}"/>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8:26-27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26 In the same way, the Spirit helps us in our weakness. We do not know what we ought to pray for, but the Spirit himself intercedes for us through wordless groans. 27 And he who searches our hearts knows the mind of the Spirit, because the Spirit intercedes for God’s people in accordance with the will of God.</a:t>
            </a:r>
          </a:p>
        </p:txBody>
      </p:sp>
    </p:spTree>
    <p:extLst>
      <p:ext uri="{BB962C8B-B14F-4D97-AF65-F5344CB8AC3E}">
        <p14:creationId xmlns:p14="http://schemas.microsoft.com/office/powerpoint/2010/main" val="31606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9D594-E5AB-F077-533F-D6D453477B08}"/>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32485FE-802F-2302-DC2C-92FB4F2A92A7}"/>
              </a:ext>
            </a:extLst>
          </p:cNvPr>
          <p:cNvSpPr>
            <a:spLocks noChangeArrowheads="1"/>
          </p:cNvSpPr>
          <p:nvPr/>
        </p:nvSpPr>
        <p:spPr bwMode="auto">
          <a:xfrm>
            <a:off x="1" y="-228600"/>
            <a:ext cx="9144000" cy="4724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8:26-27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26 And the Holy Spirit helps us in our weakness. For example, we don’t know what God wants us to pray for. But the Holy Spirit prays for us with groanings that cannot be expressed in words. 27 And the Father who knows all hearts knows what the Spirit is saying, for the Spirit pleads for us believers in harmony with God’s own will.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1308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DBE3B-2C4F-1DA3-7C45-C4576CF2E816}"/>
            </a:ext>
          </a:extLst>
        </p:cNvPr>
        <p:cNvGrpSpPr/>
        <p:nvPr/>
      </p:nvGrpSpPr>
      <p:grpSpPr>
        <a:xfrm>
          <a:off x="0" y="0"/>
          <a:ext cx="0" cy="0"/>
          <a:chOff x="0" y="0"/>
          <a:chExt cx="0" cy="0"/>
        </a:xfrm>
      </p:grpSpPr>
      <p:sp>
        <p:nvSpPr>
          <p:cNvPr id="150554" name="Rectangle 15055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book&#10;&#10;AI-generated content may be incorrect.">
            <a:extLst>
              <a:ext uri="{FF2B5EF4-FFF2-40B4-BE49-F238E27FC236}">
                <a16:creationId xmlns:a16="http://schemas.microsoft.com/office/drawing/2014/main" id="{09C392AD-CD56-2F65-33C8-D4C68F97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932"/>
            <a:ext cx="9854618" cy="6430136"/>
          </a:xfrm>
          <a:prstGeom prst="rect">
            <a:avLst/>
          </a:prstGeom>
        </p:spPr>
      </p:pic>
      <p:sp>
        <p:nvSpPr>
          <p:cNvPr id="150556" name="Rectangle 15055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1" name="Rectangle 3">
            <a:extLst>
              <a:ext uri="{FF2B5EF4-FFF2-40B4-BE49-F238E27FC236}">
                <a16:creationId xmlns:a16="http://schemas.microsoft.com/office/drawing/2014/main" id="{C9501B68-9531-843A-AFE3-87FACB7A3F7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58D7C2DD-896C-38C6-39DA-C89D7B31F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38200"/>
            <a:ext cx="7490559" cy="4876800"/>
          </a:xfrm>
          <a:prstGeom prst="rect">
            <a:avLst/>
          </a:prstGeom>
          <a:effectLst>
            <a:softEdge rad="228600"/>
          </a:effectLst>
        </p:spPr>
      </p:pic>
    </p:spTree>
    <p:extLst>
      <p:ext uri="{BB962C8B-B14F-4D97-AF65-F5344CB8AC3E}">
        <p14:creationId xmlns:p14="http://schemas.microsoft.com/office/powerpoint/2010/main" val="158497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0F46C-9BD7-DF16-BBCB-C1252D055E3F}"/>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554B459-C9F2-7F08-99B5-D47E57A29618}"/>
              </a:ext>
            </a:extLst>
          </p:cNvPr>
          <p:cNvSpPr>
            <a:spLocks noChangeArrowheads="1"/>
          </p:cNvSpPr>
          <p:nvPr/>
        </p:nvSpPr>
        <p:spPr bwMode="auto">
          <a:xfrm>
            <a:off x="-17489" y="762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Search Assist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st="38100" dir="2700000" algn="tl">
                    <a:srgbClr val="000000"/>
                  </a:outerShdw>
                </a:effectLst>
              </a:rPr>
              <a:t>Google</a:t>
            </a: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"Life in the Spirit" refers to living in accordance with the guidance and influence of the Holy Spirit, which involves a deep personal relationship with God and a commitment to spiritual growth. </a:t>
            </a:r>
            <a:r>
              <a:rPr kumimoji="0" lang="en-US" altLang="en-US" sz="3600" b="0" i="0" u="sng"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This concept emphasizes the importance of being led by the Spirit in daily life</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fostering transformation and empowerment through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3928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024E420A-AD86-F333-CCFB-51FFDA265DC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31F59F7-B03B-43AC-70E1-577363BF9BF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2C4EA8EB-2E9F-578B-DA7C-5468F3B4AF86}"/>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Grace and Faith!</a:t>
            </a:r>
            <a:endPar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377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CB118C94-A388-5401-9BB2-8D24CFA652D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070EF3B-7273-144D-C2E0-9C386DB6F979}"/>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0507BD2E-B999-6A0C-0129-DFE87538ADC1}"/>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We see a spiritual pattern</a:t>
            </a:r>
          </a:p>
        </p:txBody>
      </p:sp>
    </p:spTree>
    <p:extLst>
      <p:ext uri="{BB962C8B-B14F-4D97-AF65-F5344CB8AC3E}">
        <p14:creationId xmlns:p14="http://schemas.microsoft.com/office/powerpoint/2010/main" val="216309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0F0BEF05-9AFC-7CB8-FE64-62C988DE6B2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9BD8D9BA-4DEC-D8EE-FA53-43465E6F75FF}"/>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D42DC86E-9E1E-F2CE-C21B-9D8DFC618334}"/>
              </a:ext>
            </a:extLst>
          </p:cNvPr>
          <p:cNvSpPr txBox="1"/>
          <p:nvPr/>
        </p:nvSpPr>
        <p:spPr>
          <a:xfrm>
            <a:off x="1066800" y="4305717"/>
            <a:ext cx="70104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We now come to prayer</a:t>
            </a:r>
          </a:p>
        </p:txBody>
      </p:sp>
    </p:spTree>
    <p:extLst>
      <p:ext uri="{BB962C8B-B14F-4D97-AF65-F5344CB8AC3E}">
        <p14:creationId xmlns:p14="http://schemas.microsoft.com/office/powerpoint/2010/main" val="92938534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4056</TotalTime>
  <Words>667</Words>
  <Application>Microsoft Office PowerPoint</Application>
  <PresentationFormat>On-screen Show (4:3)</PresentationFormat>
  <Paragraphs>72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Meiryo</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8 Part </dc:title>
  <dc:creator/>
  <cp:lastModifiedBy>MARK VANBEBBER</cp:lastModifiedBy>
  <cp:revision>745</cp:revision>
  <dcterms:created xsi:type="dcterms:W3CDTF">2003-07-12T18:12:21Z</dcterms:created>
  <dcterms:modified xsi:type="dcterms:W3CDTF">2026-01-31T19:32:57Z</dcterms:modified>
</cp:coreProperties>
</file>