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4" r:id="rId3"/>
  </p:sldMasterIdLst>
  <p:notesMasterIdLst>
    <p:notesMasterId r:id="rId30"/>
  </p:notesMasterIdLst>
  <p:handoutMasterIdLst>
    <p:handoutMasterId r:id="rId31"/>
  </p:handoutMasterIdLst>
  <p:sldIdLst>
    <p:sldId id="331" r:id="rId4"/>
    <p:sldId id="326" r:id="rId5"/>
    <p:sldId id="327" r:id="rId6"/>
    <p:sldId id="328" r:id="rId7"/>
    <p:sldId id="329" r:id="rId8"/>
    <p:sldId id="339" r:id="rId9"/>
    <p:sldId id="330" r:id="rId10"/>
    <p:sldId id="332" r:id="rId11"/>
    <p:sldId id="270" r:id="rId12"/>
    <p:sldId id="341" r:id="rId13"/>
    <p:sldId id="324" r:id="rId14"/>
    <p:sldId id="325" r:id="rId15"/>
    <p:sldId id="342" r:id="rId16"/>
    <p:sldId id="267" r:id="rId17"/>
    <p:sldId id="291" r:id="rId18"/>
    <p:sldId id="338" r:id="rId19"/>
    <p:sldId id="280" r:id="rId20"/>
    <p:sldId id="281" r:id="rId21"/>
    <p:sldId id="336" r:id="rId22"/>
    <p:sldId id="279" r:id="rId23"/>
    <p:sldId id="340" r:id="rId24"/>
    <p:sldId id="333" r:id="rId25"/>
    <p:sldId id="334" r:id="rId26"/>
    <p:sldId id="335" r:id="rId27"/>
    <p:sldId id="265" r:id="rId28"/>
    <p:sldId id="33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3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BACDE3A-6D42-087E-C541-09409C2F74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DB4DA2A-0CF7-37F1-CD97-D10924732A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6EBA3E7E-E8DA-93EF-F037-A0163E14E8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1DD30A02-16FD-5859-79F9-5793A9FDEB4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DCA3CFB-C980-4CEB-8BC4-3CB9B3673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B8C8AA6-AD3A-3D81-794B-C63373DCD1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50499C1-C29C-5027-A979-BE7C87CF89C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FE1FCBF-7302-9F83-4F5F-C172EE1476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B681CEFB-D031-BAF5-1336-711BC80103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779560CE-8346-76A5-2352-DE7F49D745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2C30BD02-AE2A-089E-D385-0B767B153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B0C6ADF-A321-4638-B265-F3261AE1E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6349B-C13C-ADE4-558C-7959C82D5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3D733CB-3701-0275-BFA0-C2612814D9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982BEE83-9397-E688-2515-F8710ACE12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FC1CEEDD-62D0-1071-4EB8-84A3E4E5A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CCE10E-3BED-4C3B-6F57-380C7A2F739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66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9606C-7CB9-77B0-DB64-D194ABAAC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CEAD595-73AC-27EF-0E09-2DB794CA2B2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30842A50-2654-6579-67D2-3839EC3C1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2AB987AF-947B-0ED5-178C-6BFDC25A1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3F798A-0FE1-29B9-AFE0-E71593A14D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596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57151-60A3-A356-4BD5-97681BF78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C8DAA-4058-5031-3A6B-BAEBC814D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C95CF9-0F7A-2985-6B05-011106C48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925DA96-8A91-67F4-B6FE-F06A06AD3A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603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17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D4FE5-8A3D-EA06-2F5E-1929EF95E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0DBF1608-1F87-AD3A-E28D-69638F7E76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F3D8F2D1-CFEE-BECC-BCA3-B50BC3E96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48D59E22-02D9-B6CC-F9B5-53C3F30F5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565ECB-DD5D-77B9-E763-5BB6D48655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8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AABE6-BE89-A4B7-2A5D-E691B9304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2B0AC6A-DCF3-F145-2BCA-F0A8D0CB0B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976C229D-A3AC-5008-A37C-365B76C0A6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B329ED2F-CC36-AD96-0FD0-FCA4D066BF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7306B-A627-5FE5-EEFA-E9CB3B5746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56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476EA-6673-5C86-F092-86BA7438E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9C20A50-934A-88AC-0048-7213504C53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4BA16D38-A776-9C76-47C5-EF4EC6E72E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7A91B257-63F4-3BFA-EE80-C09AF71EF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84B36E-F872-FB71-3AA5-BAE0D13AB70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447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980E0-A647-BB65-03D2-656B04D5B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7249655-4E1A-F97F-E690-189E7339A8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58C59317-5641-F36F-223A-5688D5EFB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EA4D2BE7-B0E6-9E18-5101-180EFE20F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21C90A-1192-3228-5563-FFFFE5EF2F1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389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499E-C986-48EA-A458-BC779CEB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EB8B652-08A0-B863-5EB1-6439130487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4E1EACCD-5ADB-4759-2477-5BE3488943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4073F2B7-B5B5-37A6-F94C-7D93E55BD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A09E0D-390F-4B09-F0C0-F54F9DBC59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785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B3773-6FF0-02E4-E191-A46E22BC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1405CC0-8AF3-DC88-3116-853EE76607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CC4AB6EA-35E5-DB93-1864-10E602340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6BD10B4D-47B6-140C-655F-B7D118AD73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79AA96-AFDC-7E6C-7104-97774E4738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43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471C-761A-E375-2130-988996636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AC4CF4F-2679-AC5B-0326-D50C27A10D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31C7C273-BD9A-E2BE-3505-55D272AF00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C714DA7D-2CFE-62DA-EB78-D4A22D8B57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3F1ED7-2F76-0333-2C54-007A2A0497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84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CC40-1C84-7BA5-53B3-21BA8DD6B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AF56604-688F-D921-063A-BBA7F1A810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05B302F2-CB23-C7E3-4669-CA9387848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87DAD5A-C0C3-6C1F-1CA2-193B28974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65ADE-26A9-8415-F9C1-CC177DBC65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91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A5CF2-7B55-CB22-C3B4-8E8DBBE88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E1D0CD5-7640-EEC5-CBC0-4D20BDB509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2B51544C-7231-9BD9-7F5B-2D4EC6F95B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5F3087AE-4E5C-1E9F-3E09-7632BFDCB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05BC7E-ED0D-D54E-D909-58C50E504D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44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4FE1C-CE5A-25F7-7FAF-087EB889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54A031B4-E82F-78D6-51F9-B83743E26C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D40CBCCB-FF23-1AD3-8151-FECC57739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2E9D9AB-5429-339F-94E6-30E4DBBB5F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B54129-38A1-FD2F-F114-CB4C2145EE3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76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BDC32-1B9B-B78A-4484-7B7ECEC82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810F846C-F2BE-626A-07C4-25BD105DEF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80939CDB-8578-784C-868E-CC39C7CA6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2E346204-0260-119E-856C-E4AFB40605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21E077-0D7D-0BC8-4033-8680E6B471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4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C8A14-F849-BA75-0798-CDF32CFDF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8B870FB-8650-082F-986E-1436219031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107CF159-4E8D-A3E2-E860-419565772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D874AF83-6E25-B5C3-152B-C3AA17EB0B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69B746-8C7E-9733-82E9-A569A92ADA4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42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00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C510C-3ED4-E856-8589-65383D836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E0CFD1-1E78-D036-C28F-5B8427917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09F44-096A-50F0-2A5B-EB3A405EF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651D6B4-858F-E960-99DD-83C1E4BB10F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711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EC595-6A64-FCE4-03A0-DC3E051B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20F06EA-50B4-2CE0-C910-0B8702BC6E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April 2, 2006 am</a:t>
            </a:r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38E3B2DF-0197-C79F-6F74-E2E4F7C52F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1825554F-FB02-E24B-60FC-AFCD3505F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2EEE79-24BA-6ECD-F943-DA73842C55E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67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5229D-16B9-90AB-E6DC-6F73F09D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3433C-6B9D-7B52-C856-D2300306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12945-468C-637D-1B00-F267AB04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1B5BC-490A-4F38-8CAD-0BD58F6C8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15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F0FD8-8B44-DB44-6F12-9F559A85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6F115-81F2-140E-439C-C5D05715B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FEB24-8ABF-B958-0D17-3B505732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149F52-2A61-4B40-9902-D596A6103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05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B8152-4470-F8B7-2F42-B4814275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6B6EB-59C0-F06F-0AE2-0AE86173B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BF0C9-4D20-DCD0-DD12-CE17C14F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EA8B4B-8B3F-4FBB-8DE4-536AD8931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5316-556F-A831-6F90-7FD39CB3F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A02BC-A2A2-2673-03E7-09825B1DD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22BF8-C1D8-DE2E-3079-9CE6B6613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EEB19-BB33-285C-091C-034645BF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4F311-5BA4-181B-B8D8-895396D8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D836-82D4-4787-92BA-6729554A1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00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3747-8793-53DF-FD7E-EF7F23C75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0A98C-10FD-6972-84D8-765C9E5BB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D43CF-A0B7-01FF-45E8-03A64FFB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2DF7-8E85-EC36-EC87-86FDAC16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1F271-2C23-A521-4834-4548569C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5268C-B96D-4800-92B1-63E399A8D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58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7D9A-BE62-50D5-9599-788083B47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DD037-6D5E-E923-2CF8-A35851F7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BDFAA-CF2C-BD06-BE25-7C79E544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EFFD2-7FC8-4FC4-3C80-E268F3DD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CC0E4-6AAA-E8A2-369B-6D893B04A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1BE8B-7CB7-49BC-A7AF-562B2A19E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38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F01B-42C3-1C11-3228-BD8F35C26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142F-D62E-C686-44CF-F9B1300DC7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61EB4-4101-67BA-0C70-AD8B18A2C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2AB55-00F6-5B69-F935-61C481FD6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96B33-B47C-6843-75EC-05F274DF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F9969-BF03-5158-C2E2-458868AE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39C2B-A970-42BD-84AD-B2E1BF764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56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BDD5-C882-D5AC-14CF-51FBE774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E1ED3-3E67-3548-3C56-716FE46F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CBD62-210B-2795-2ABF-503190D54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5981B-0C9E-75A6-348E-87F050F4A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84DFB-7D18-290D-691E-51ED3D9A3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A73B0-1642-2E14-1B08-4C0EF002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C8B22F-6BC9-00FA-4156-16A72B78E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18498-C94F-36D2-0C61-37A4C41C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0F6B7-BEB9-417E-B42A-BF11F8FBBF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34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BB71-5238-8E41-DF40-D47E9CF5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31608-B82E-4E3F-EF43-DB53D028B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B6CA9-6061-F70E-FF2D-1B153F01F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C6254-2F5D-1B15-0092-CEC5074F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26BA-EDF1-4C47-89D9-05AD20768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793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64E1B-F1BD-B530-9CAC-4B73B92B8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7438-706A-052F-1051-A62EFE0E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D1046-2312-1A33-068D-EE9B59DB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4C255-BDC4-454C-9732-1ACADEAEC8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70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F939-D428-FF20-9740-2B221BFBA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3FEB1-1732-A5E8-8B88-32FCF8EC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79649-765F-BC3C-FE5B-DBF006560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A11B8-2CF8-FDCE-30F9-28C42229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36F70-A3F6-6C3A-4FCE-189CCC1E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03289-98F7-0CD9-80E4-39B01547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E0255-56D4-40FF-A448-2876BF11A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68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FBA5E-85AA-388F-9A9D-B69E8FC6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595CA-476C-7345-FAD9-7F35D8B27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260D1-3F96-DEB5-A24C-34CB761E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5AE12-214F-4C60-8BE6-A69ADC9FD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32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11B91-BAB2-1B32-892B-4BD33F1E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0478B-737C-9A57-10F2-95AA25DF0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B27F-8115-C381-03FD-074564A12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2786B-B4FF-B035-6700-6942EE3D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5B806-BBCB-FC48-B6D8-A3E0C9605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23045-C7EC-863D-ACAF-207FF066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0E9B5-8618-4820-8A38-89FE484F3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2874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EA59-EC20-05EE-15E0-4518C740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57917-444B-AABF-E843-66AA3CA24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44DC5-56D3-3D28-16A5-3C0DEC003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3E6C2-A176-6241-CE3A-9815DB75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1AB2F-2E53-AC22-F1DE-B4821D7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F2761-1A63-4E01-9FF8-C740AEA18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396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F0607-419B-5884-61AF-FDF1EC07B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CE1FD-42B4-715C-8E68-B30648072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EE5D1-C832-5CD1-7834-023C8CDA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016AF-689A-3D3A-B000-32DA7B51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837C9-470A-4696-6B6F-5AB97A56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C5010-A7A5-4018-A1A8-1985C4C9C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363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28BBF-844B-870B-481A-89681D241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F3BC9-B92F-0907-4FE4-0497967FE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8420-23F9-E453-8EE4-F08F656F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845CB-1F4E-F9C7-7812-5F83DEC7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3BDAA-E203-C177-3547-171781C2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F7CAA-B19C-437A-BD84-E5911CB10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171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D9C52-1F0B-5965-AC1C-EAC9DDEE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E794C-197D-F8A9-8ACD-D1BE3A8A4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E12EE-1CDD-61BD-45B2-4219015B2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324EA-ACC5-38C8-4B43-4C0B9F19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4B4B-5864-A215-930F-DEB0602D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D8DD5-379F-4AB5-B827-53E0AFCD3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4267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F72C8-5E1B-2FE5-8EEF-D5D608D1F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DC28A-C1CD-5285-8CED-3C6F5130F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6106B-5EA2-3F56-401C-45D3C174D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D000D-9BA5-B6F6-1EAA-E44B9E83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A69EE-B4B1-8FA4-4636-1F3AF314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296B5-A79F-4259-AC58-24C9AF934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565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1972-A439-BB26-0965-41DC93D2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280B9-8E75-5C24-B707-F40F1DD1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8378F-653C-46FA-DC29-00BCABF15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FD08D-237D-44B4-345F-DB0AA99B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EC628-0A67-A352-D556-3FDDF869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AAAB5-1648-5573-3112-32637623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592AC-56CC-4E4B-B220-8AF6554D4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98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5575-CC90-0E7C-5397-FC9DBE9A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C532D-F75C-E439-DCE3-EE5E606F3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8576C-B0E8-1636-711C-CE52830BD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90752-1661-3196-2FEF-3DEA3A3CC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20C26-8A57-0512-05B7-DDCECD238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2B659-1CB7-26A3-04C2-1FC3FFB5E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94A275-E346-925C-BFBA-7B156BA2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1988AF-F291-CBF7-F665-203DFA80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6CD13-D8CA-42B0-A9FF-A65326165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627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52FF-F2D9-1F62-2313-64A3A9D82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2DC0A2-ADF4-1DDE-4C30-70EF1DC6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2DA7E-8892-59A4-F715-378B1727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19317B-A0A1-B59B-41E8-AC5B20C3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EC88A-E9D4-450E-9266-F06283005B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293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2CFB3-F7B1-F8FC-C4C4-B1701A36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D1A0A-1549-DAB7-7AB8-E9B524BD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9EF38-2443-4E31-0428-0ADB989B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C793E-F6FB-4516-AEE4-D023E6448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15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3CD7B-AF9D-E735-50C3-E0B06E86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368D5-7014-2087-0FF0-BC1C8C2A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6BA1A-41A5-F208-CC16-0E02EC1BC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150B3E-B5AC-4734-A446-7D32E37B3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687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935B-8B56-224F-0449-607414D0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4AE87-D7E0-D175-91A6-E97CEA1A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4EE47-17BD-A9F9-6203-5F79A5D0E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8FBF8-09FE-DC7B-1B7D-5F7BFF23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71F25-3F17-AF96-6EAC-53981149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F21FA-AF31-47F5-7E7C-80452AFC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C82C4-CFAE-42C0-9408-C9DF01FD7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18414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BDB0-4ADB-B2FD-3493-48CFEB85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880FF-D9A3-19B5-69A4-E3D016714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C56EA-4D56-6C52-08E8-5401B4C18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B9487-81C4-5C24-2E33-CF268B9C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DF76E-D5E3-8577-39D1-23EFB56F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3F545-5381-DDBB-173C-3BA5E5F0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3921-456D-4749-A4D1-075E5D218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253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87F1-536A-14A3-E0F1-C74D6BC4B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698F80-32DA-0905-8139-77AC6367D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85B4E-609E-BD94-1E9D-6303329C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F12EC-B04C-1150-6171-DB92E282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7E173-E384-EBF2-7ECC-64983AAA0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44BC5-57D1-49D0-B52F-7FD8182A8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0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34593-276C-E30A-C018-910141EAC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B60C2-3E37-865E-42B8-E6CCFCA06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EB737-0D1F-5294-C5AB-BD33DDB82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3CF59-5EA7-CE64-7F3F-0F8D30C0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1661A-0049-5139-1350-C60C476F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57050-24B7-4B44-AC0A-BD6384C14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92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DEF1C-A2CD-F44A-2329-3D6D24F8D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9C6EC-90B8-6411-3ECE-66970590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F43A8-4BEC-2F75-6207-C38DE6FA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FD9EDB-A8EC-49F6-B797-542130646E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54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E29A2-987B-BF07-6D82-FD9933A65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E176-25F7-45F4-ECE6-0FFFBAA68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F0EC7-5FF1-B4E9-D493-870B999D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ECD774-FC36-4B66-A8CD-5B7409923B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4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ACC45-5C49-5F29-1F0E-379D4E6FA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C66DB-ECDD-2D16-3FD7-0220ACA71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4E1CB-6DD5-B4CF-A15B-33B0F840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CFD178-1E42-4204-AAE0-5A6ED2028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64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C3750-9B9F-8D97-7612-C63474D9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B8C4B-1885-FCC9-B4BC-99137189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66309-DEA0-6AD3-240C-4BEEE735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F4FA71-7A25-47B1-B58D-00A0A079DC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42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B14C1-0C29-6D2C-E000-0DBDE6E6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48557-F921-0F7E-3623-900B7D89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99530-D21E-3EFE-74D8-DE76B4A0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1D0127-4568-4EDA-A1E6-340664C89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14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3DF60-7AC7-E9A8-FE90-D2A8A080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E6C84-AEB1-38CE-0DB5-D252454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68957-416F-FEF9-8477-E889EDDD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0B314-7FB1-482D-B099-D71E2298D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99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91DEF6-51CD-F1C8-C969-2130D4DD7B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1CEF6FC-CA52-5317-FC9F-C24F0DB07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B54F89-6CA7-4020-7C7F-D242028018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0D96D1-D936-997B-9F55-7CEFB647D6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7185DC-2A3F-7E57-D361-07C9D5C764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BB0EBF5-61CB-44F4-A909-94EE7AE5DE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A49982-C64D-A0B6-72FB-B01B6E849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5D07F4-91FC-A557-7025-2F1F4C3D4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54726F-8BAA-889B-1B5F-884B2A89F2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7B0EE6-F76D-4345-3109-CC7B310E5A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4EF3F2-7D97-8365-3368-F5189005DB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35E78D0-C35F-4C97-B7A6-00499BF36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60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45CC91-8968-2030-108E-4B4FB49B6C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5E7C2A-A655-6D1A-DA3C-039E5C087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D0DF3FC-84C4-9DEC-3A5E-13071FFFEE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0DA28F-854E-1A02-320A-350038C1A1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DC8A1F-B51D-0CC1-4D1A-9146E0BDBC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77734D-9D7B-4DDB-BE92-3FDD96FDA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01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7E1ACCC-A372-A285-4E92-3C5CA6F94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09800"/>
            <a:ext cx="9144000" cy="1143000"/>
          </a:xfrm>
        </p:spPr>
        <p:txBody>
          <a:bodyPr/>
          <a:lstStyle/>
          <a:p>
            <a:br>
              <a:rPr lang="en-US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The Touch of God’s Hand</a:t>
            </a:r>
            <a:b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</a:br>
            <a:b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C660B-6DBE-4E83-97CD-2F0D55555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664B3E6C-F3EF-D618-6534-550E9325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44958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/>
              <a:t>God’s touch can lift the burdens we are trying to carry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CF2E6-C747-106F-2F2D-C84FE5459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73873"/>
            <a:ext cx="5569032" cy="39102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47C7FC-0CBC-DC40-9FB9-E6CEB9AE6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4572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4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63B7C-5BC2-FF31-082A-149F89EB9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09CD421D-7F2B-FAA4-724A-9AA7A57DE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462" y="228600"/>
            <a:ext cx="8601075" cy="62420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1 Peter 5:6-7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0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6 Humble yourselves, therefore, </a:t>
            </a:r>
            <a:r>
              <a:rPr lang="en-US" altLang="en-US" sz="4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under God’s mighty hand, that he may lift you </a:t>
            </a:r>
            <a:r>
              <a:rPr lang="en-US" altLang="en-US" sz="4000" dirty="0">
                <a:solidFill>
                  <a:schemeClr val="bg1"/>
                </a:solidFill>
              </a:rPr>
              <a:t>up in due time. 7 Cast all your anxiety on him because he cares for you.</a:t>
            </a:r>
            <a:br>
              <a:rPr lang="en-US" altLang="en-US" sz="40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A628367-0C0E-2EEB-3999-F6CD86996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2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3AB4D-498D-D0C9-A41D-1829B9DC6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015793D1-9D13-CF47-C56E-306DDDE1C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462" y="228600"/>
            <a:ext cx="8601075" cy="62420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1 Peter 5:6-7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Life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6 So put away all pride from yourselves. </a:t>
            </a:r>
            <a:r>
              <a:rPr lang="en-US" altLang="en-US" sz="4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are standing under the powerful hand of God</a:t>
            </a:r>
            <a:r>
              <a:rPr lang="en-US" altLang="en-US" sz="4000" dirty="0">
                <a:solidFill>
                  <a:schemeClr val="bg1"/>
                </a:solidFill>
              </a:rPr>
              <a:t>. At the right time He will lift you up. 7 Give all your worries to Him because He cares for you.</a:t>
            </a:r>
            <a:br>
              <a:rPr lang="en-US" altLang="en-US" sz="4000" dirty="0">
                <a:solidFill>
                  <a:schemeClr val="bg1"/>
                </a:solidFill>
              </a:rPr>
            </a:b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3CCD120-B582-7E9E-5181-0DFE6A1E8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60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EF2205-2278-0429-3593-2117DFFB4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>
            <a:extLst>
              <a:ext uri="{FF2B5EF4-FFF2-40B4-BE49-F238E27FC236}">
                <a16:creationId xmlns:a16="http://schemas.microsoft.com/office/drawing/2014/main" id="{6361FB13-0C53-5F01-67FE-9D224C4F2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44958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/>
              <a:t>God’s touch can lift the burdens we are trying to carry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D38700-A2BA-1FC5-CA2B-3DED3E9D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228600"/>
            <a:ext cx="8331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Rectangle 2562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59A7BD03-6679-9EA0-CF11-40C3750EE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1340" y="1360481"/>
            <a:ext cx="345400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3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When we turn over our burdens to the Lord he will lift us up</a:t>
            </a:r>
          </a:p>
        </p:txBody>
      </p:sp>
      <p:pic>
        <p:nvPicPr>
          <p:cNvPr id="25604" name="Picture 3">
            <a:extLst>
              <a:ext uri="{FF2B5EF4-FFF2-40B4-BE49-F238E27FC236}">
                <a16:creationId xmlns:a16="http://schemas.microsoft.com/office/drawing/2014/main" id="{99415134-0C70-70A6-50F8-0AB899C8C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0550" y="1712395"/>
            <a:ext cx="4438051" cy="343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9" name="Rectangle 25628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845" y="1197769"/>
            <a:ext cx="8240309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60" name="Rectangle 31759">
            <a:extLst>
              <a:ext uri="{FF2B5EF4-FFF2-40B4-BE49-F238E27FC236}">
                <a16:creationId xmlns:a16="http://schemas.microsoft.com/office/drawing/2014/main" id="{D18969DA-E869-40AF-94FC-E40F96D7D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8676" name="Picture 3" descr="A drawing of hands holding a globe&#10;&#10;AI-generated content may be incorrect.">
            <a:extLst>
              <a:ext uri="{FF2B5EF4-FFF2-40B4-BE49-F238E27FC236}">
                <a16:creationId xmlns:a16="http://schemas.microsoft.com/office/drawing/2014/main" id="{495E5CC9-6046-FD7D-FC97-66783B74A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4947" y="1096751"/>
            <a:ext cx="4815903" cy="37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4" name="Freeform: Shape 31763">
            <a:extLst>
              <a:ext uri="{FF2B5EF4-FFF2-40B4-BE49-F238E27FC236}">
                <a16:creationId xmlns:a16="http://schemas.microsoft.com/office/drawing/2014/main" id="{A0A40C28-B748-4B4A-BF04-30E783CE7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04329"/>
            <a:ext cx="8010421" cy="1353672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6D385AB-2C2D-659B-4F04-66A06E491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1219200"/>
            <a:ext cx="4692010" cy="3007821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truly believe provides us with everything we need</a:t>
            </a:r>
            <a:br>
              <a:rPr lang="en-US" alt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762" name="Freeform: Shape 31761">
            <a:extLst>
              <a:ext uri="{FF2B5EF4-FFF2-40B4-BE49-F238E27FC236}">
                <a16:creationId xmlns:a16="http://schemas.microsoft.com/office/drawing/2014/main" id="{0776B1EE-A7D1-46A3-81E9-19E58E41D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42446" y="1"/>
            <a:ext cx="5701553" cy="484093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D1FE7-4E92-51F7-41F2-AFCC977DD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46276596-F9FA-3C5D-2D31-950CBD801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15400" cy="67818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Psalm 37:25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25 I was young and now I am old,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yet I have never seen the righteous forsaken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or their children begging bread.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1600" dirty="0">
                <a:solidFill>
                  <a:schemeClr val="bg1"/>
                </a:solidFill>
              </a:rPr>
            </a:b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7AABB2E-CE1B-0CD5-2ECD-DBA4F933F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04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3482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C7AC0D-E9B3-9FAC-444B-86856BC00D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r="11021" b="-1"/>
          <a:stretch/>
        </p:blipFill>
        <p:spPr>
          <a:xfrm>
            <a:off x="20" y="10"/>
            <a:ext cx="9141692" cy="6857990"/>
          </a:xfrm>
          <a:prstGeom prst="rect">
            <a:avLst/>
          </a:prstGeom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F91D698E-609C-8EC1-58E2-9EB670B4A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122363"/>
            <a:ext cx="6858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God’s hand is providing all the time in all kinds of ways.</a:t>
            </a:r>
            <a:b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folks can’t see this…</a:t>
            </a:r>
            <a:b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Why?</a:t>
            </a:r>
          </a:p>
        </p:txBody>
      </p:sp>
      <p:sp>
        <p:nvSpPr>
          <p:cNvPr id="34830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8" name="Rectangle 3585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4B346B-F645-92CB-3D63-9057D7D101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1667" r="-1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DD0D00AD-C753-0CCB-2532-B056D2D43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122362"/>
            <a:ext cx="78867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Worry blinds us from seeing the God’s hand of provision at work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4C193-5B4A-C822-2322-D6561C48E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CC1A1C10-F8C9-4708-84F8-678BF1823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462" y="228600"/>
            <a:ext cx="8601075" cy="624205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1 Peter 5:6-7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Life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6 So put away all pride from yourselves. You are standing under the powerful hand of God. At the right time He will lift you up. </a:t>
            </a:r>
            <a:r>
              <a:rPr lang="en-US" altLang="en-US" sz="4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 Give all your worries to Him because He cares for you.</a:t>
            </a:r>
            <a:br>
              <a:rPr lang="en-US" altLang="en-US" sz="40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altLang="en-US" sz="3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A71B09B-5BBD-DBD6-F45B-8D3187A7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09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29489-82F6-D728-DCCC-5FA736ECF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66954EBA-F878-32D2-151C-488A4B068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67818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Psalm 37:1-11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1 Do not fret because of those who are evil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or be envious of those who do wrong;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2 for like the grass they will soon wither,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like green plants they will soon die away.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3 Trust in the Lord and do good;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dwell in the land and enjoy safe pasture.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4 Take delight in the Lord,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and he will give you the desires of your heart.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01974E4-215D-2368-4580-A24D9275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3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3379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6" name="Picture 33795" descr="Hand reaching out to sun">
            <a:extLst>
              <a:ext uri="{FF2B5EF4-FFF2-40B4-BE49-F238E27FC236}">
                <a16:creationId xmlns:a16="http://schemas.microsoft.com/office/drawing/2014/main" id="{0417F356-76ED-DBD0-9FD6-6148834E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10667" r="2" b="2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B1AF14A6-5641-70A6-D9FB-1C4692708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br>
              <a:rPr lang="en-US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Trust and Rest Are the key to God’s Guiding Hand</a:t>
            </a:r>
            <a:br>
              <a:rPr lang="en-US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Psalm 37:1-9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66537-62FA-E4D0-D43F-475C4081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F0E7E30E-F1D7-70F1-C219-62F2D3C33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68580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Psalm 37:5-7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5 Commit your way to the Lord;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</a:t>
            </a:r>
            <a:r>
              <a:rPr lang="en-US" altLang="en-US" sz="32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trust in him </a:t>
            </a:r>
            <a:r>
              <a:rPr lang="en-US" altLang="en-US" sz="3200" dirty="0">
                <a:solidFill>
                  <a:schemeClr val="bg1"/>
                </a:solidFill>
              </a:rPr>
              <a:t>and he will do this: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6 He will make your righteous reward shine like the dawn, your vindication like the noonday sun.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7 </a:t>
            </a:r>
            <a:r>
              <a:rPr lang="en-US" altLang="en-US" sz="32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still before the Lord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and wait patiently for him;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do not fret when people succeed in their ways,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when they carry out their wicked schemes.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A7BE664-1ACE-D539-FDAB-370260E31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46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B11AF-2439-920C-70B1-26FDE4647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03FBCD1A-F300-A29E-0EC3-691551AC8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387350"/>
            <a:ext cx="8915400" cy="57912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Psalm 37:23-28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23 The Lord makes firm the steps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of the one who delights in him;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24 </a:t>
            </a:r>
            <a: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though he may stumble, he will not fall,</a:t>
            </a:r>
            <a:b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the Lord upholds him with his hand.</a:t>
            </a:r>
            <a:b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ADA1358-8874-893C-20FB-BACA5DC35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94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DDF64-2302-29B0-EF15-03CC1B86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CF37B33B-A56A-009C-9AE1-F84708592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15400" cy="67818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Psalm 37:23-28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25 I was young and now I am old,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yet I have never seen the righteous forsaken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or their children begging bread.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26 They are always generous and lend freely;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their children will be a blessing.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1600" dirty="0">
                <a:solidFill>
                  <a:schemeClr val="bg1"/>
                </a:solidFill>
              </a:rPr>
            </a:b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3EFBBF9-8DA3-5C67-8ED4-64853D0AD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88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13833-784C-1805-9FF6-0F9549E1E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EE1E78B8-B24D-C82F-38A3-D03128376D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15400" cy="67818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Psalm 37:23-28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27 Turn from evil and do good;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then you will dwell in the land forever.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28 For the Lord loves the just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and will not forsake his faithful ones.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Wrongdoers will be completely destroyed;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the offspring of the wicked will perish.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F881EDC-C630-E42E-F42A-1D4996203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549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898FFB52-E6A6-CA19-8D16-EFFAE04D9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600200"/>
            <a:ext cx="6324600" cy="40761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We’re always asking God to come close and touch us.</a:t>
            </a:r>
            <a:br>
              <a:rPr lang="en-US" alt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He is calling us to come near to Him.</a:t>
            </a:r>
            <a:br>
              <a:rPr lang="en-US" alt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alt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James 4:6-10</a:t>
            </a:r>
            <a:br>
              <a:rPr lang="en-US" altLang="en-US" sz="32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en-US" altLang="en-US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799424" y="1883640"/>
            <a:ext cx="5201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7" name="Straight Connector 11276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799424" y="5066757"/>
            <a:ext cx="5201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972B2-4314-A3C6-F7A9-42D08F1D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430D93DC-82C8-D7B1-B53B-405EA89F1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76200"/>
            <a:ext cx="8915400" cy="67818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James 4:7-8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7 Submit yourselves, then, to God. Resist the devil, and he will flee from you. </a:t>
            </a:r>
            <a: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8 Come near to God and he will come near to you. </a:t>
            </a:r>
            <a:r>
              <a:rPr lang="en-US" altLang="en-US" sz="3600" dirty="0">
                <a:solidFill>
                  <a:schemeClr val="bg1"/>
                </a:solidFill>
              </a:rPr>
              <a:t>Wash your hands, you sinners, and purify your hearts, you double-minded</a:t>
            </a:r>
            <a:r>
              <a:rPr lang="en-US" altLang="en-US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4E23DC5-42D4-7CEE-31A8-51F74033D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5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C3C8-7D5B-C00D-5CF9-AE087BCFE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E52DCEBA-D043-FEDE-E18C-5D18953C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68580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Psalm 37:1-11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24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5 Commit your way to the Lord;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trust in him and he will do this: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6 He will make your righteous reward shine like the dawn, your vindication like the noonday sun.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7 Be still before the Lord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and wait patiently for him;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do not fret when people succeed in their ways,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when they carry out their wicked schemes.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E29434F-D009-22A2-0487-816113A8E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109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771AF-6DCD-1D65-6674-850AA45E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B80407CE-8F5F-4D39-8C5C-4BD37DD9C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67818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Psalm 37:1-11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8 Refrain from anger and turn from wrath;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do not fret—it leads only to evil.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9 For those who are evil will be destroyed,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but those who hope in the Lord will inherit the land.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10 A little while, and the wicked will be no more;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though you look for them, they will not be found.</a:t>
            </a:r>
            <a:br>
              <a:rPr lang="en-US" altLang="en-US" sz="3200" dirty="0">
                <a:solidFill>
                  <a:schemeClr val="bg1"/>
                </a:solidFill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3042C58-3FA5-4679-5465-332A0EAC6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94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FE7B7-CF28-6BDC-EA86-CF0681C26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BE78E98D-6F12-60CC-2CD5-9EA98CBDD4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" y="387350"/>
            <a:ext cx="9067800" cy="57531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Psalm 37:1-11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28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11 But the meek will inherit the land</a:t>
            </a:r>
            <a:br>
              <a:rPr lang="en-US" altLang="en-US" sz="3200" dirty="0">
                <a:solidFill>
                  <a:schemeClr val="bg1"/>
                </a:solidFill>
              </a:rPr>
            </a:br>
            <a:r>
              <a:rPr lang="en-US" altLang="en-US" sz="3200" dirty="0">
                <a:solidFill>
                  <a:schemeClr val="bg1"/>
                </a:solidFill>
              </a:rPr>
              <a:t>    and enjoy peace and prosperity.</a:t>
            </a:r>
            <a:br>
              <a:rPr lang="en-US" altLang="en-US" sz="3200" dirty="0">
                <a:solidFill>
                  <a:schemeClr val="bg1"/>
                </a:solidFill>
              </a:rPr>
            </a:br>
            <a:br>
              <a:rPr lang="en-US" altLang="en-US" sz="3200" dirty="0">
                <a:solidFill>
                  <a:schemeClr val="bg1"/>
                </a:solidFill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6283CD6-5531-763A-7448-6CE1D752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1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8E8929-218E-9986-A746-5C36FCC9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0D082542-952B-1682-1F69-B1E582643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" y="387350"/>
            <a:ext cx="8915400" cy="57912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</a:rPr>
              <a:t>Psalm 37:23-28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3600" dirty="0">
                <a:solidFill>
                  <a:schemeClr val="bg1"/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23 The Lord makes firm the steps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    of the one who delights in him;</a:t>
            </a:r>
            <a:br>
              <a:rPr lang="en-US" altLang="en-US" sz="3600" dirty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chemeClr val="bg1"/>
                </a:solidFill>
              </a:rPr>
              <a:t>24 </a:t>
            </a:r>
            <a: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though he may stumble, he will not fall,</a:t>
            </a:r>
            <a:b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for the Lord upholds him with his hand.</a:t>
            </a:r>
            <a:br>
              <a:rPr lang="en-US" altLang="en-US" sz="36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altLang="en-US" sz="3600" dirty="0">
                <a:solidFill>
                  <a:schemeClr val="bg1"/>
                </a:solidFill>
              </a:rPr>
            </a:br>
            <a:endParaRPr lang="en-US" altLang="en-US" sz="36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A5438DB-D88C-205B-C504-39B4B48A5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86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C3A17-3AB5-5132-D3CA-7FAF12F97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055F33CB-0FDC-1CD9-01E1-CF84E438B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87" y="38100"/>
            <a:ext cx="9067800" cy="67818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Romans 8:28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New International Version</a:t>
            </a:r>
            <a:br>
              <a:rPr lang="en-US" altLang="en-US" sz="4000" dirty="0">
                <a:solidFill>
                  <a:schemeClr val="bg1"/>
                </a:solidFill>
              </a:rPr>
            </a:b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28 And we know that in all things God works for the good of those who love him, who have been called according to his purpose.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942B853-1F07-929B-9185-544AC68B3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7350"/>
            <a:ext cx="7991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8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1" name="Rectangle 1844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ADD82F8F-DFE5-2DF5-441E-BF547EE9E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53" y="640080"/>
            <a:ext cx="2800511" cy="35661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Lifting Hand of God</a:t>
            </a:r>
          </a:p>
        </p:txBody>
      </p:sp>
      <p:sp>
        <p:nvSpPr>
          <p:cNvPr id="1844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EB9D687D-6080-EB0B-74FA-11AA90697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r="7533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E58B0-6AF5-0048-C695-C1632A8F6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0" y="190500"/>
            <a:ext cx="9010039" cy="6477000"/>
          </a:xfrm>
          <a:prstGeom prst="rect">
            <a:avLst/>
          </a:prstGeom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589600F8-EC2C-D372-B78D-780BDBFA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191000"/>
            <a:ext cx="4495800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dirty="0"/>
              <a:t>God’s touch can lift the burdens we are trying to carry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1110</Words>
  <Application>Microsoft Office PowerPoint</Application>
  <PresentationFormat>On-screen Show (4:3)</PresentationFormat>
  <Paragraphs>41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Garamond</vt:lpstr>
      <vt:lpstr>Times New Roman</vt:lpstr>
      <vt:lpstr>Default Design</vt:lpstr>
      <vt:lpstr>1_Default Design</vt:lpstr>
      <vt:lpstr>2_Default Design</vt:lpstr>
      <vt:lpstr>   The Touch of God’s Hand        </vt:lpstr>
      <vt:lpstr>Psalm 37:1-11 New International Version  1 Do not fret because of those who are evil     or be envious of those who do wrong; 2 for like the grass they will soon wither,     like green plants they will soon die away.  3 Trust in the Lord and do good;     dwell in the land and enjoy safe pasture. 4 Take delight in the Lord,     and he will give you the desires of your heart.  </vt:lpstr>
      <vt:lpstr>Psalm 37:1-11 New International Version  5 Commit your way to the Lord;     trust in him and he will do this: 6 He will make your righteous reward shine like the dawn, your vindication like the noonday sun.  7 Be still before the Lord     and wait patiently for him; do not fret when people succeed in their ways,     when they carry out their wicked schemes.  </vt:lpstr>
      <vt:lpstr>Psalm 37:1-11 New International Version  8 Refrain from anger and turn from wrath;     do not fret—it leads only to evil. 9 For those who are evil will be destroyed,     but those who hope in the Lord will inherit the land.  10 A little while, and the wicked will be no more;     though you look for them, they will not be found. </vt:lpstr>
      <vt:lpstr>Psalm 37:1-11 New International Version  11 But the meek will inherit the land     and enjoy peace and prosperity.  </vt:lpstr>
      <vt:lpstr>Psalm 37:23-28 New International Version  23 The Lord makes firm the steps     of the one who delights in him; 24 though he may stumble, he will not fall,     for the Lord upholds him with his hand.  </vt:lpstr>
      <vt:lpstr>Romans 8:28 New International Version  28 And we know that in all things God works for the good of those who love him, who have been called according to his purpose.</vt:lpstr>
      <vt:lpstr>PowerPoint Presentation</vt:lpstr>
      <vt:lpstr>PowerPoint Presentation</vt:lpstr>
      <vt:lpstr>PowerPoint Presentation</vt:lpstr>
      <vt:lpstr>1 Peter 5:6-7 New International Version  6 Humble yourselves, therefore, under God’s mighty hand, that he may lift you up in due time. 7 Cast all your anxiety on him because he cares for you.  </vt:lpstr>
      <vt:lpstr>1 Peter 5:6-7 New Life Version  6 So put away all pride from yourselves. You are standing under the powerful hand of God. At the right time He will lift you up. 7 Give all your worries to Him because He cares for you. </vt:lpstr>
      <vt:lpstr>PowerPoint Presentation</vt:lpstr>
      <vt:lpstr>When we turn over our burdens to the Lord he will lift us up</vt:lpstr>
      <vt:lpstr>I truly believe provides us with everything we need </vt:lpstr>
      <vt:lpstr>Psalm 37:25 New International Version  25 I was young and now I am old,     yet I have never seen the righteous forsaken     or their children begging bread.  </vt:lpstr>
      <vt:lpstr>God’s hand is providing all the time in all kinds of ways.  Some folks can’t see this…  Why?</vt:lpstr>
      <vt:lpstr>Worry blinds us from seeing the God’s hand of provision at work</vt:lpstr>
      <vt:lpstr>1 Peter 5:6-7 New Life Version  6 So put away all pride from yourselves. You are standing under the powerful hand of God. At the right time He will lift you up. 7 Give all your worries to Him because He cares for you. </vt:lpstr>
      <vt:lpstr>  Trust and Rest Are the key to God’s Guiding Hand  Psalm 37:1-9</vt:lpstr>
      <vt:lpstr>Psalm 37:5-7 New International Version  5 Commit your way to the Lord;     trust in him and he will do this: 6 He will make your righteous reward shine like the dawn, your vindication like the noonday sun.  7 Be still before the Lord     and wait patiently for him; do not fret when people succeed in their ways,     when they carry out their wicked schemes.  </vt:lpstr>
      <vt:lpstr>Psalm 37:23-28 New International Version  23 The Lord makes firm the steps     of the one who delights in him; 24 though he may stumble, he will not fall,     for the Lord upholds him with his hand.  </vt:lpstr>
      <vt:lpstr>Psalm 37:23-28 New International Version  25 I was young and now I am old,     yet I have never seen the righteous forsaken     or their children begging bread. 26 They are always generous and lend freely;     their children will be a blessing.  </vt:lpstr>
      <vt:lpstr>Psalm 37:23-28 New International Version  27 Turn from evil and do good;     then you will dwell in the land forever. 28 For the Lord loves the just     and will not forsake his faithful ones.  Wrongdoers will be completely destroyed;     the offspring of the wicked will perish.</vt:lpstr>
      <vt:lpstr>We’re always asking God to come close and touch us. He is calling us to come near to Him.  James 4:6-10 </vt:lpstr>
      <vt:lpstr>James 4:7-8 New International Version  7 Submit yourselves, then, to God. Resist the devil, and he will flee from you. 8 Come near to God and he will come near to you. Wash your hands, you sinners, and purify your hearts, you double-minded.</vt:lpstr>
    </vt:vector>
  </TitlesOfParts>
  <Company>Pasadena Park Nazarene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Touch of God’s Hand-Psalm 37</dc:title>
  <dc:creator>Mark</dc:creator>
  <cp:lastModifiedBy>MARK VANBEBBER</cp:lastModifiedBy>
  <cp:revision>73</cp:revision>
  <dcterms:created xsi:type="dcterms:W3CDTF">2003-06-08T16:52:33Z</dcterms:created>
  <dcterms:modified xsi:type="dcterms:W3CDTF">2025-05-10T18:20:56Z</dcterms:modified>
</cp:coreProperties>
</file>