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6301" r:id="rId2"/>
    <p:sldId id="6300" r:id="rId3"/>
    <p:sldId id="6263" r:id="rId4"/>
    <p:sldId id="6311" r:id="rId5"/>
    <p:sldId id="6362" r:id="rId6"/>
    <p:sldId id="6363" r:id="rId7"/>
    <p:sldId id="6337" r:id="rId8"/>
    <p:sldId id="6240" r:id="rId9"/>
    <p:sldId id="6344" r:id="rId10"/>
    <p:sldId id="6353" r:id="rId11"/>
    <p:sldId id="6354" r:id="rId12"/>
    <p:sldId id="6355" r:id="rId13"/>
    <p:sldId id="6360" r:id="rId14"/>
    <p:sldId id="6290" r:id="rId15"/>
    <p:sldId id="6366" r:id="rId16"/>
    <p:sldId id="6361" r:id="rId17"/>
    <p:sldId id="6367" r:id="rId18"/>
    <p:sldId id="6304" r:id="rId19"/>
    <p:sldId id="6364" r:id="rId20"/>
    <p:sldId id="6365" r:id="rId21"/>
    <p:sldId id="6316" r:id="rId22"/>
    <p:sldId id="6368" r:id="rId23"/>
    <p:sldId id="6369" r:id="rId24"/>
    <p:sldId id="6357" r:id="rId25"/>
    <p:sldId id="6349" r:id="rId26"/>
    <p:sldId id="6352" r:id="rId27"/>
  </p:sldIdLst>
  <p:sldSz cx="9144000" cy="6858000" type="screen4x3"/>
  <p:notesSz cx="6858000" cy="86868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33CAFF"/>
    <a:srgbClr val="6DD9FF"/>
    <a:srgbClr val="FF00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03" autoAdjust="0"/>
    <p:restoredTop sz="93765" autoAdjust="0"/>
  </p:normalViewPr>
  <p:slideViewPr>
    <p:cSldViewPr showGuides="1">
      <p:cViewPr varScale="1">
        <p:scale>
          <a:sx n="105" d="100"/>
          <a:sy n="105" d="100"/>
        </p:scale>
        <p:origin x="1392" y="120"/>
      </p:cViewPr>
      <p:guideLst>
        <p:guide orient="horz" pos="2208"/>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645D5B3-A051-F3DF-B53C-D7442EC0B621}"/>
              </a:ext>
            </a:extLst>
          </p:cNvPr>
          <p:cNvSpPr>
            <a:spLocks noGrp="1" noChangeArrowheads="1"/>
          </p:cNvSpPr>
          <p:nvPr>
            <p:ph type="hdr" sz="quarter"/>
          </p:nvPr>
        </p:nvSpPr>
        <p:spPr bwMode="auto">
          <a:xfrm>
            <a:off x="0" y="0"/>
            <a:ext cx="2971800" cy="434975"/>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3315" name="Rectangle 3">
            <a:extLst>
              <a:ext uri="{FF2B5EF4-FFF2-40B4-BE49-F238E27FC236}">
                <a16:creationId xmlns:a16="http://schemas.microsoft.com/office/drawing/2014/main" id="{8CF07351-0B33-4256-B292-3603405A1FCE}"/>
              </a:ext>
            </a:extLst>
          </p:cNvPr>
          <p:cNvSpPr>
            <a:spLocks noGrp="1" noChangeArrowheads="1"/>
          </p:cNvSpPr>
          <p:nvPr>
            <p:ph type="dt" sz="quarter" idx="1"/>
          </p:nvPr>
        </p:nvSpPr>
        <p:spPr bwMode="auto">
          <a:xfrm>
            <a:off x="3886200" y="0"/>
            <a:ext cx="2971800" cy="4349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D54FCA6D-4C1F-4A41-964F-66C9A347A1F5}" type="datetime1">
              <a:rPr lang="en-US" altLang="en-US"/>
              <a:pPr>
                <a:defRPr/>
              </a:pPr>
              <a:t>3/16/2026</a:t>
            </a:fld>
            <a:endParaRPr lang="en-US" altLang="en-US"/>
          </a:p>
        </p:txBody>
      </p:sp>
      <p:sp>
        <p:nvSpPr>
          <p:cNvPr id="13316" name="Rectangle 4">
            <a:extLst>
              <a:ext uri="{FF2B5EF4-FFF2-40B4-BE49-F238E27FC236}">
                <a16:creationId xmlns:a16="http://schemas.microsoft.com/office/drawing/2014/main" id="{0A500731-D5EC-BDB5-8183-5E19BF833F01}"/>
              </a:ext>
            </a:extLst>
          </p:cNvPr>
          <p:cNvSpPr>
            <a:spLocks noGrp="1" noChangeArrowheads="1"/>
          </p:cNvSpPr>
          <p:nvPr>
            <p:ph type="ftr" sz="quarter" idx="2"/>
          </p:nvPr>
        </p:nvSpPr>
        <p:spPr bwMode="auto">
          <a:xfrm>
            <a:off x="0" y="8251825"/>
            <a:ext cx="2971800" cy="434975"/>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3317" name="Rectangle 5">
            <a:extLst>
              <a:ext uri="{FF2B5EF4-FFF2-40B4-BE49-F238E27FC236}">
                <a16:creationId xmlns:a16="http://schemas.microsoft.com/office/drawing/2014/main" id="{E1EE563A-187A-C195-3322-907235636A26}"/>
              </a:ext>
            </a:extLst>
          </p:cNvPr>
          <p:cNvSpPr>
            <a:spLocks noGrp="1" noChangeArrowheads="1"/>
          </p:cNvSpPr>
          <p:nvPr>
            <p:ph type="sldNum" sz="quarter" idx="3"/>
          </p:nvPr>
        </p:nvSpPr>
        <p:spPr bwMode="auto">
          <a:xfrm>
            <a:off x="3886200" y="8251825"/>
            <a:ext cx="2971800" cy="434975"/>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59439C1-6C87-4B6A-A5D0-331D28C1DFD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2C40952-0DD4-D228-71E3-2F1D54F3C241}"/>
              </a:ext>
            </a:extLst>
          </p:cNvPr>
          <p:cNvSpPr>
            <a:spLocks noGrp="1" noChangeArrowheads="1"/>
          </p:cNvSpPr>
          <p:nvPr>
            <p:ph type="hdr" sz="quarter"/>
          </p:nvPr>
        </p:nvSpPr>
        <p:spPr bwMode="auto">
          <a:xfrm>
            <a:off x="0" y="0"/>
            <a:ext cx="2971800" cy="434975"/>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1267" name="Rectangle 3">
            <a:extLst>
              <a:ext uri="{FF2B5EF4-FFF2-40B4-BE49-F238E27FC236}">
                <a16:creationId xmlns:a16="http://schemas.microsoft.com/office/drawing/2014/main" id="{84B168B1-1B51-2A7B-DF39-6D56B331E7FF}"/>
              </a:ext>
            </a:extLst>
          </p:cNvPr>
          <p:cNvSpPr>
            <a:spLocks noGrp="1" noChangeArrowheads="1"/>
          </p:cNvSpPr>
          <p:nvPr>
            <p:ph type="dt" idx="1"/>
          </p:nvPr>
        </p:nvSpPr>
        <p:spPr bwMode="auto">
          <a:xfrm>
            <a:off x="3886200" y="0"/>
            <a:ext cx="2971800" cy="4349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A27AC0C1-76F0-4EA9-B0F6-5AA1155DD10F}" type="datetime1">
              <a:rPr lang="en-US" altLang="en-US"/>
              <a:pPr>
                <a:defRPr/>
              </a:pPr>
              <a:t>3/16/2026</a:t>
            </a:fld>
            <a:endParaRPr lang="en-US" altLang="en-US"/>
          </a:p>
        </p:txBody>
      </p:sp>
      <p:sp>
        <p:nvSpPr>
          <p:cNvPr id="13316" name="Rectangle 4">
            <a:extLst>
              <a:ext uri="{FF2B5EF4-FFF2-40B4-BE49-F238E27FC236}">
                <a16:creationId xmlns:a16="http://schemas.microsoft.com/office/drawing/2014/main" id="{9D222537-0D68-7FA2-31C9-435986268B3E}"/>
              </a:ext>
            </a:extLst>
          </p:cNvPr>
          <p:cNvSpPr>
            <a:spLocks noGrp="1" noRot="1" noChangeAspect="1" noChangeArrowheads="1" noTextEdit="1"/>
          </p:cNvSpPr>
          <p:nvPr>
            <p:ph type="sldImg" idx="2"/>
          </p:nvPr>
        </p:nvSpPr>
        <p:spPr bwMode="auto">
          <a:xfrm>
            <a:off x="1257300" y="650875"/>
            <a:ext cx="4343400" cy="3257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a:extLst>
              <a:ext uri="{FF2B5EF4-FFF2-40B4-BE49-F238E27FC236}">
                <a16:creationId xmlns:a16="http://schemas.microsoft.com/office/drawing/2014/main" id="{28F2C639-7C56-5F58-34FE-1D6F471E72E1}"/>
              </a:ext>
            </a:extLst>
          </p:cNvPr>
          <p:cNvSpPr>
            <a:spLocks noGrp="1" noChangeArrowheads="1"/>
          </p:cNvSpPr>
          <p:nvPr>
            <p:ph type="body" sz="quarter" idx="3"/>
          </p:nvPr>
        </p:nvSpPr>
        <p:spPr bwMode="auto">
          <a:xfrm>
            <a:off x="914400" y="4125913"/>
            <a:ext cx="5029200" cy="3910012"/>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1270" name="Rectangle 6">
            <a:extLst>
              <a:ext uri="{FF2B5EF4-FFF2-40B4-BE49-F238E27FC236}">
                <a16:creationId xmlns:a16="http://schemas.microsoft.com/office/drawing/2014/main" id="{D4A3A159-FA33-5FE7-5F86-454075C2A5EA}"/>
              </a:ext>
            </a:extLst>
          </p:cNvPr>
          <p:cNvSpPr>
            <a:spLocks noGrp="1" noChangeArrowheads="1"/>
          </p:cNvSpPr>
          <p:nvPr>
            <p:ph type="ftr" sz="quarter" idx="4"/>
          </p:nvPr>
        </p:nvSpPr>
        <p:spPr bwMode="auto">
          <a:xfrm>
            <a:off x="0" y="8251825"/>
            <a:ext cx="2971800" cy="434975"/>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1271" name="Rectangle 7">
            <a:extLst>
              <a:ext uri="{FF2B5EF4-FFF2-40B4-BE49-F238E27FC236}">
                <a16:creationId xmlns:a16="http://schemas.microsoft.com/office/drawing/2014/main" id="{BD1BA3E5-FB05-5ACD-0FEE-C6139962F431}"/>
              </a:ext>
            </a:extLst>
          </p:cNvPr>
          <p:cNvSpPr>
            <a:spLocks noGrp="1" noChangeArrowheads="1"/>
          </p:cNvSpPr>
          <p:nvPr>
            <p:ph type="sldNum" sz="quarter" idx="5"/>
          </p:nvPr>
        </p:nvSpPr>
        <p:spPr bwMode="auto">
          <a:xfrm>
            <a:off x="3886200" y="8251825"/>
            <a:ext cx="2971800" cy="434975"/>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2F68D1A-46B5-45F3-A92B-C6CF9DF30FC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90A82-D8F3-54F1-4CE9-31B1AFA2F921}"/>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7F333682-51C2-FBB3-D753-6E004C767A0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DBF59FEF-9DF7-C1B7-ED9B-9574D8E17EF0}"/>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61FA15C5-ADF2-5A1B-5B0E-C84B2B2A0CA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1343FCA2-EF1C-B3D3-A8AF-57E3B256DCE0}"/>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C7AE85C1-1A93-D839-6108-0636D992353C}"/>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08838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5396F-C80C-342C-D0DB-3FEE3BBC9AF4}"/>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8B215DE7-1F9D-5252-CEF8-189613EC0A0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CA4B638B-7B33-0226-ABFF-023D5BAAB2E3}"/>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D09BFE27-D62A-F421-750A-1E9F2C1D90B1}"/>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685D837A-A40D-D28E-42E6-D9675689ACD0}"/>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7AA3456B-9BF3-4654-6BEF-E7A8533DB51A}"/>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200955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6E5CD-AF94-B73E-0963-114DA31583BD}"/>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82902454-5A6A-2676-C078-4BE1E8422E0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A3F1560E-BB73-1B42-2EA2-16A6ED79405B}"/>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D58B2017-DE37-BB8D-8CC0-02DAFC32655A}"/>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168FB8CA-4662-BE61-6D64-B71549C2D015}"/>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4BA246B8-9573-9B76-1F6F-5B2789B50C20}"/>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717290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99AB8-65C5-6306-E596-1A2C55C2856F}"/>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DCEF99DD-D06A-0504-E210-797DD8E39A5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6E1C3405-0BED-EECD-72F6-28FFD458E19D}"/>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6215B201-C31D-16D4-A8C6-A58D9470889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2130D3DB-1617-5963-FE16-E83941A3AFDE}"/>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3BCBBD5C-A8C2-141B-CC77-BA6A389E509E}"/>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24152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A551A-958A-7872-FEFB-B906E64F179B}"/>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30DF39E8-CDBF-70AB-9FAD-E8B6E4EC051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2B215986-D745-5E93-B1C8-337EEC82B63A}"/>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AE2596FD-9322-18A1-470F-D192E4903A1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7822EB4C-EE54-F5B4-7AAC-C8D9BE456359}"/>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412C20BB-8C6A-E1EE-F325-4C0B9D36DA12}"/>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15147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0C063-F69F-D592-C86A-0E16B4A689E9}"/>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1887CE12-0AAE-5745-1DA8-6B183AD053C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BD9EF918-AB12-233E-A205-3B017F2B6266}"/>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BC82D55A-1F50-DAF0-1427-4A1CC8F596E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5BA9CD01-62F0-823E-A57B-C7B8B0787990}"/>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7E5B22A3-837C-A691-D062-6166B461FE63}"/>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249190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4950A-CD5D-B569-B89E-8B22D0B292E6}"/>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096C3AE8-6B58-B029-3375-89390B1AE3C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223EA9AF-95F1-CB21-8C72-28C3DA6C4ADA}"/>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633EDD06-8EDC-E7C7-1827-82EC9292AF87}"/>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8587D125-DCF8-13D3-5F5E-DC60328B43E0}"/>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386668DE-9F19-4E14-1153-96A173E7B64D}"/>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37601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232CD-88F5-E142-0F74-E506725FCE68}"/>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58107A60-2B0B-D829-9A14-250AA131BBE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0B25B3AD-36C8-B27A-AF22-3F7AAB46C5FE}"/>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E126D356-483D-F24A-B27A-7B22C5FAED10}"/>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30C4F393-00D2-F9D6-561F-E710E01A97BA}"/>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53E3DC08-E87D-91C2-A6E5-A09E918A2FD6}"/>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56064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43427-1067-0D3D-AF18-AB5E907A1540}"/>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BAC12D47-D1CE-B48A-50C3-BC186402705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1D1DB9DA-D9A5-EA72-FCC4-AFA21967DAE8}"/>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BB354516-74A1-3B0A-81CD-200297189F04}"/>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CAF7DA2A-1A49-490A-9470-D6BF9E660103}"/>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73F5B741-EB8E-8424-CB23-805AE0276D50}"/>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75989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E77CF-FD5B-EC4E-775C-153685665488}"/>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604004F3-91D1-61CB-7B00-8D0C88393D9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6031DA64-8394-91D9-8858-07F6A112CFD2}"/>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BBF10D7D-3CF3-8D15-CD5E-B66BA934161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35CFCF15-C46F-8A5A-B1DA-15A5618BD7A8}"/>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48363B6E-E00F-CA94-09D0-4DAA1E308438}"/>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77297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445C8-0FB1-A248-4EBF-E88F0CB6B602}"/>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0B1E0ACA-BFCC-C10B-B73C-BE0ED7D97A5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6FFAB417-26F7-52DC-E600-685718AFAF04}"/>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CCB2ED11-5A06-A4AC-32FF-4567D7A700B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E15ABB28-031F-6116-57B9-4E2DB6B89284}"/>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7018D326-2662-F0A0-D9AF-56BBF20D7E13}"/>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78808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E72C9-AFC3-FC74-AE62-4940C40A064B}"/>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04BB19D2-3958-BCB8-2EEE-5F845A1868F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91815043-FCFC-586F-2779-A48DD7EB8360}"/>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530F4BB5-C7C9-A63C-0BC4-A3496CDC0A00}"/>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C2C8DD67-6A5A-8C50-9604-5130F22BE268}"/>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407E21B9-8F6D-E85B-063B-EF29889D3D7B}"/>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82794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1EDEF-FEB1-CFA0-BB08-2102E982DD15}"/>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F4786717-DB69-2259-23E6-702AC06D44C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DAAED23B-FE54-E5F7-D4DB-5DE6902069A2}"/>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4C003771-2232-9A4A-4A09-8912D1AFC019}"/>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AE4008BF-2D2E-21A8-BCF4-8F3540FAA0AC}"/>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F847CFF1-F6F5-92AE-897C-C56B973D1AAC}"/>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52130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314C0-6F83-95BD-5E90-E702C6004AB3}"/>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6B66370E-133F-06E8-91DF-066EE5AA110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C0CC4372-0ADC-60FB-37D7-D39E29A06F44}"/>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849C8260-A1EA-ABEE-3820-1E575E695B0E}"/>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E55BC070-3453-2228-165E-DBFFF63233A3}"/>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4BB23C61-D23E-CED7-DBD2-43CFDC97042C}"/>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229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A616D-592F-E16F-9D93-2BE13960F287}"/>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86CA8B0C-9314-6003-ED21-14E1A053016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7ED29D0C-C77A-6F94-EF3A-F6DCDE894B83}"/>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F8B481A3-10DC-8913-646B-AA9871CE69A5}"/>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7D862B2B-32BA-3820-D62E-673579A9EE48}"/>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87343E60-9746-272B-0620-59F27DC5105C}"/>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15760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D6607-C74F-C765-EFF3-0C9275ABD362}"/>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3544E905-8F9D-5865-CBC9-E8355ABC872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399382E4-49B5-0A7E-DA82-AABA476FB75C}"/>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9F14BFE1-A5A4-298F-436E-2DEE450A58BA}"/>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A23B6941-5A08-C05C-5582-48B465B76D6C}"/>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B9F09A00-3C1F-054E-9F3A-5EACEAEAD19A}"/>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44796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6CA94-7D1D-D402-A794-5A8A8F9CB2EC}"/>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740AF1A1-FBCD-5A1D-0631-859657865F7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7DF3F949-C7D8-CA0C-E91B-8564BD28FC2B}"/>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CEF909CC-F5E5-FE5C-0EBA-C3EC02D47695}"/>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32239790-3052-2373-02AA-A63EB0CB9BE7}"/>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E30E9470-AA51-4FDD-4D77-3C7EFF6C464D}"/>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98820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B7DAD-078A-827C-BF2E-573BD3BB7FFE}"/>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46D9A370-2321-6632-1736-F4154282E99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9B14F819-D968-B9F9-6C81-FA7252B3DF94}"/>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17EF7EF0-3799-6585-F1D2-6AE9496D9F0B}"/>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DE25AD6B-9ADC-02A2-3CA0-FA220F6E222C}"/>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A5BAA890-9A2F-8BC4-AF79-3ABEEC58432B}"/>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98263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D40FF-7353-203E-473E-294C0528AAFE}"/>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E30C57F6-4391-1A07-2010-9A9961D7A38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2AA0F0D5-9DF0-52E5-10E1-93AD7B274659}"/>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EE6C7E7F-024A-FC55-1C7A-7C3C942D9AF2}"/>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D920104D-28A4-CF36-5E55-CCFBAD124E9F}"/>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A69542E1-642D-227E-95C2-14A5F34701EE}"/>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09941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A7A9C-21E3-0B37-8295-D01D3A03597E}"/>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F3BD3D1A-6019-3ECF-67DD-CC8B02259AD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B706B74A-AFA8-0240-2F81-AC50D88CB768}"/>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94EDCC1B-3DB8-C16A-2378-728967F56EF4}"/>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C0A7B32B-D2C4-5AB8-39C5-4E8E8CF597FC}"/>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58E29F1E-E6FE-8A6A-CBFA-6A460B5BCC8B}"/>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64362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F8F5E-1736-A8F7-F524-DCB0527BCFA6}"/>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B724FC74-71DA-DBAC-5F5C-0CE2B8D363F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A5F45927-6E32-26CF-A90A-F79454D6F066}"/>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5C369875-250B-307E-659A-04299BBA0706}"/>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99961EC3-99C1-D1D5-8DA4-F1C4535460F0}"/>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DB700211-07E7-EBFC-5484-EF41181CF56E}"/>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27456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94E10-6FC8-019A-B071-424276EED4C2}"/>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E42064B7-63D6-B802-7278-9AE487992C3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18BAF39E-00DB-724D-2D6E-C7F184B99C44}"/>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B1D0FA85-F9AB-90C3-CD75-EC35B290A791}"/>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DDDE66BA-F4B9-A2ED-310E-DCF7122051C3}"/>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514AF677-6970-436D-F2C4-E1B5F8668344}"/>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16007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FA537-D060-87C3-84B7-C0F38B2AB4FC}"/>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9EFFE3AA-6113-9057-7A78-339F85F39FD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937F7FDD-0632-D7B2-8D18-81906FCD01A8}"/>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7017337C-9B66-1FC3-3BA3-D4E5920485A9}"/>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7383B7BA-CFE1-9BC1-7524-E16F7CF27812}"/>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C24A897B-9757-8801-0575-54E57FE0741F}"/>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56635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A4FA1-6C8C-8D25-FBC5-D833C8516CA7}"/>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8793FD32-C1EC-0552-B0C1-34731268EFE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C69BB339-1350-DAAE-C510-BEC3EBCB75A8}"/>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81E9D3B0-6E0B-BFB2-4085-20234E85921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68AB0974-E47C-37EA-8CFA-90519CB81F64}"/>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BB12A28B-FD20-4C70-E2A2-A1E8EA334F3C}"/>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31184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D9D795-F8C0-6CDB-D763-1A911E799371}"/>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AB4EF0B-879D-24BE-0B45-E6D50D6ED65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BFEF874-6007-A970-5E77-79442C504EDA}"/>
              </a:ext>
            </a:extLst>
          </p:cNvPr>
          <p:cNvSpPr>
            <a:spLocks noGrp="1"/>
          </p:cNvSpPr>
          <p:nvPr>
            <p:ph type="sldNum" sz="quarter" idx="12"/>
          </p:nvPr>
        </p:nvSpPr>
        <p:spPr/>
        <p:txBody>
          <a:bodyPr/>
          <a:lstStyle>
            <a:lvl1pPr>
              <a:defRPr smtClean="0"/>
            </a:lvl1pPr>
          </a:lstStyle>
          <a:p>
            <a:pPr>
              <a:defRPr/>
            </a:pPr>
            <a:fld id="{A81CD41C-5A15-4A02-A559-3036327750BF}" type="slidenum">
              <a:rPr lang="en-US" altLang="en-US"/>
              <a:pPr>
                <a:defRPr/>
              </a:pPr>
              <a:t>‹#›</a:t>
            </a:fld>
            <a:endParaRPr lang="en-US" altLang="en-US"/>
          </a:p>
        </p:txBody>
      </p:sp>
    </p:spTree>
    <p:extLst>
      <p:ext uri="{BB962C8B-B14F-4D97-AF65-F5344CB8AC3E}">
        <p14:creationId xmlns:p14="http://schemas.microsoft.com/office/powerpoint/2010/main" val="2701195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0A42E-3F85-2720-A4F6-643A404A9AA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63CE0465-820D-D5C4-0388-36BF9CAF836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D6D0CBC-80A4-C38B-14FE-8AD4EB4AE187}"/>
              </a:ext>
            </a:extLst>
          </p:cNvPr>
          <p:cNvSpPr>
            <a:spLocks noGrp="1"/>
          </p:cNvSpPr>
          <p:nvPr>
            <p:ph type="sldNum" sz="quarter" idx="12"/>
          </p:nvPr>
        </p:nvSpPr>
        <p:spPr/>
        <p:txBody>
          <a:bodyPr/>
          <a:lstStyle>
            <a:lvl1pPr>
              <a:defRPr smtClean="0"/>
            </a:lvl1pPr>
          </a:lstStyle>
          <a:p>
            <a:pPr>
              <a:defRPr/>
            </a:pPr>
            <a:fld id="{2EC507FC-BEDB-4CB7-A150-0E58CF5DE0B6}" type="slidenum">
              <a:rPr lang="en-US" altLang="en-US"/>
              <a:pPr>
                <a:defRPr/>
              </a:pPr>
              <a:t>‹#›</a:t>
            </a:fld>
            <a:endParaRPr lang="en-US" altLang="en-US"/>
          </a:p>
        </p:txBody>
      </p:sp>
    </p:spTree>
    <p:extLst>
      <p:ext uri="{BB962C8B-B14F-4D97-AF65-F5344CB8AC3E}">
        <p14:creationId xmlns:p14="http://schemas.microsoft.com/office/powerpoint/2010/main" val="3977158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322ED-54A6-60E7-B59A-75A3AFF6580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3FDC016-CE04-BBB4-FEEC-D9CED3AB3F1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328C181-9881-BE01-8AEA-96A6DDD31007}"/>
              </a:ext>
            </a:extLst>
          </p:cNvPr>
          <p:cNvSpPr>
            <a:spLocks noGrp="1"/>
          </p:cNvSpPr>
          <p:nvPr>
            <p:ph type="sldNum" sz="quarter" idx="12"/>
          </p:nvPr>
        </p:nvSpPr>
        <p:spPr/>
        <p:txBody>
          <a:bodyPr/>
          <a:lstStyle>
            <a:lvl1pPr>
              <a:defRPr smtClean="0"/>
            </a:lvl1pPr>
          </a:lstStyle>
          <a:p>
            <a:pPr>
              <a:defRPr/>
            </a:pPr>
            <a:fld id="{988BFF5A-1990-4541-A10B-2A05C85ED733}" type="slidenum">
              <a:rPr lang="en-US" altLang="en-US"/>
              <a:pPr>
                <a:defRPr/>
              </a:pPr>
              <a:t>‹#›</a:t>
            </a:fld>
            <a:endParaRPr lang="en-US" altLang="en-US"/>
          </a:p>
        </p:txBody>
      </p:sp>
    </p:spTree>
    <p:extLst>
      <p:ext uri="{BB962C8B-B14F-4D97-AF65-F5344CB8AC3E}">
        <p14:creationId xmlns:p14="http://schemas.microsoft.com/office/powerpoint/2010/main" val="453865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BF13C4-E9D5-FA54-ADAE-00C2C2C4B12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A2D9478-A276-133C-2A32-75E2EA7AE93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EEA962C-B0C1-151B-B6D8-22FE0F31187E}"/>
              </a:ext>
            </a:extLst>
          </p:cNvPr>
          <p:cNvSpPr>
            <a:spLocks noGrp="1"/>
          </p:cNvSpPr>
          <p:nvPr>
            <p:ph type="sldNum" sz="quarter" idx="12"/>
          </p:nvPr>
        </p:nvSpPr>
        <p:spPr/>
        <p:txBody>
          <a:bodyPr/>
          <a:lstStyle>
            <a:lvl1pPr>
              <a:defRPr smtClean="0"/>
            </a:lvl1pPr>
          </a:lstStyle>
          <a:p>
            <a:pPr>
              <a:defRPr/>
            </a:pPr>
            <a:fld id="{0410102A-91A7-4B34-B7FA-65ACCCF355E0}" type="slidenum">
              <a:rPr lang="en-US" altLang="en-US"/>
              <a:pPr>
                <a:defRPr/>
              </a:pPr>
              <a:t>‹#›</a:t>
            </a:fld>
            <a:endParaRPr lang="en-US" altLang="en-US"/>
          </a:p>
        </p:txBody>
      </p:sp>
    </p:spTree>
    <p:extLst>
      <p:ext uri="{BB962C8B-B14F-4D97-AF65-F5344CB8AC3E}">
        <p14:creationId xmlns:p14="http://schemas.microsoft.com/office/powerpoint/2010/main" val="18885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4B331F9-B3AF-0BC7-299D-81C90560CE0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01E32FB-0EBA-8F18-2E44-4F4990C417D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E73DE14-4AC1-746C-A100-1A5247E0713D}"/>
              </a:ext>
            </a:extLst>
          </p:cNvPr>
          <p:cNvSpPr>
            <a:spLocks noGrp="1"/>
          </p:cNvSpPr>
          <p:nvPr>
            <p:ph type="sldNum" sz="quarter" idx="12"/>
          </p:nvPr>
        </p:nvSpPr>
        <p:spPr/>
        <p:txBody>
          <a:bodyPr/>
          <a:lstStyle>
            <a:lvl1pPr>
              <a:defRPr smtClean="0"/>
            </a:lvl1pPr>
          </a:lstStyle>
          <a:p>
            <a:pPr>
              <a:defRPr/>
            </a:pPr>
            <a:fld id="{9BC155EE-C81D-4EB6-9D91-92C124CF2226}" type="slidenum">
              <a:rPr lang="en-US" altLang="en-US"/>
              <a:pPr>
                <a:defRPr/>
              </a:pPr>
              <a:t>‹#›</a:t>
            </a:fld>
            <a:endParaRPr lang="en-US" altLang="en-US"/>
          </a:p>
        </p:txBody>
      </p:sp>
    </p:spTree>
    <p:extLst>
      <p:ext uri="{BB962C8B-B14F-4D97-AF65-F5344CB8AC3E}">
        <p14:creationId xmlns:p14="http://schemas.microsoft.com/office/powerpoint/2010/main" val="2417128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66B8AE-30E6-20B7-0E66-0B6DBC6ABB7F}"/>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150F8741-7293-EAC1-6B49-20FB62526207}"/>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0BDC7B31-EB86-DB7F-2BF0-2271F9DAB10B}"/>
              </a:ext>
            </a:extLst>
          </p:cNvPr>
          <p:cNvSpPr>
            <a:spLocks noGrp="1"/>
          </p:cNvSpPr>
          <p:nvPr>
            <p:ph type="sldNum" sz="quarter" idx="12"/>
          </p:nvPr>
        </p:nvSpPr>
        <p:spPr/>
        <p:txBody>
          <a:bodyPr/>
          <a:lstStyle>
            <a:lvl1pPr>
              <a:defRPr smtClean="0"/>
            </a:lvl1pPr>
          </a:lstStyle>
          <a:p>
            <a:pPr>
              <a:defRPr/>
            </a:pPr>
            <a:fld id="{FA09DC42-C7F0-43FF-9FD6-0A2899648383}" type="slidenum">
              <a:rPr lang="en-US" altLang="en-US"/>
              <a:pPr>
                <a:defRPr/>
              </a:pPr>
              <a:t>‹#›</a:t>
            </a:fld>
            <a:endParaRPr lang="en-US" altLang="en-US"/>
          </a:p>
        </p:txBody>
      </p:sp>
    </p:spTree>
    <p:extLst>
      <p:ext uri="{BB962C8B-B14F-4D97-AF65-F5344CB8AC3E}">
        <p14:creationId xmlns:p14="http://schemas.microsoft.com/office/powerpoint/2010/main" val="2505576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728ACD-C6B6-F1FD-6326-0866F6887B6F}"/>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640F28ED-0A8E-2520-43C1-51620DB5BA39}"/>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FEC33CAA-3852-0786-DFAD-53C87C0D85F8}"/>
              </a:ext>
            </a:extLst>
          </p:cNvPr>
          <p:cNvSpPr>
            <a:spLocks noGrp="1"/>
          </p:cNvSpPr>
          <p:nvPr>
            <p:ph type="sldNum" sz="quarter" idx="12"/>
          </p:nvPr>
        </p:nvSpPr>
        <p:spPr/>
        <p:txBody>
          <a:bodyPr/>
          <a:lstStyle>
            <a:lvl1pPr>
              <a:defRPr smtClean="0"/>
            </a:lvl1pPr>
          </a:lstStyle>
          <a:p>
            <a:pPr>
              <a:defRPr/>
            </a:pPr>
            <a:fld id="{1C135F35-7960-4960-B72A-4EDE16EA7024}" type="slidenum">
              <a:rPr lang="en-US" altLang="en-US"/>
              <a:pPr>
                <a:defRPr/>
              </a:pPr>
              <a:t>‹#›</a:t>
            </a:fld>
            <a:endParaRPr lang="en-US" altLang="en-US"/>
          </a:p>
        </p:txBody>
      </p:sp>
    </p:spTree>
    <p:extLst>
      <p:ext uri="{BB962C8B-B14F-4D97-AF65-F5344CB8AC3E}">
        <p14:creationId xmlns:p14="http://schemas.microsoft.com/office/powerpoint/2010/main" val="3900081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48CE4C-1218-7992-CECC-B26883F391AD}"/>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B49E3005-DBF9-B7B9-844A-0B3AB96CB8ED}"/>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1E63D8C0-1F54-3A6C-6507-4AE2E8F08E2D}"/>
              </a:ext>
            </a:extLst>
          </p:cNvPr>
          <p:cNvSpPr>
            <a:spLocks noGrp="1"/>
          </p:cNvSpPr>
          <p:nvPr>
            <p:ph type="sldNum" sz="quarter" idx="12"/>
          </p:nvPr>
        </p:nvSpPr>
        <p:spPr/>
        <p:txBody>
          <a:bodyPr/>
          <a:lstStyle>
            <a:lvl1pPr>
              <a:defRPr smtClean="0"/>
            </a:lvl1pPr>
          </a:lstStyle>
          <a:p>
            <a:pPr>
              <a:defRPr/>
            </a:pPr>
            <a:fld id="{B9624C2E-1910-43F0-9E70-0D356DA74925}" type="slidenum">
              <a:rPr lang="en-US" altLang="en-US"/>
              <a:pPr>
                <a:defRPr/>
              </a:pPr>
              <a:t>‹#›</a:t>
            </a:fld>
            <a:endParaRPr lang="en-US" altLang="en-US"/>
          </a:p>
        </p:txBody>
      </p:sp>
    </p:spTree>
    <p:extLst>
      <p:ext uri="{BB962C8B-B14F-4D97-AF65-F5344CB8AC3E}">
        <p14:creationId xmlns:p14="http://schemas.microsoft.com/office/powerpoint/2010/main" val="2143649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49A967-4C50-3C76-377A-CD72F7003449}"/>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2">
            <a:extLst>
              <a:ext uri="{FF2B5EF4-FFF2-40B4-BE49-F238E27FC236}">
                <a16:creationId xmlns:a16="http://schemas.microsoft.com/office/drawing/2014/main" id="{4B492108-4B38-523D-F1C6-1AD1FFC426D4}"/>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2ECAA6E6-B958-03B4-571A-890632418B61}"/>
              </a:ext>
            </a:extLst>
          </p:cNvPr>
          <p:cNvSpPr>
            <a:spLocks noGrp="1"/>
          </p:cNvSpPr>
          <p:nvPr>
            <p:ph type="sldNum" sz="quarter" idx="12"/>
          </p:nvPr>
        </p:nvSpPr>
        <p:spPr/>
        <p:txBody>
          <a:bodyPr/>
          <a:lstStyle>
            <a:lvl1pPr>
              <a:defRPr smtClean="0"/>
            </a:lvl1pPr>
          </a:lstStyle>
          <a:p>
            <a:pPr>
              <a:defRPr/>
            </a:pPr>
            <a:fld id="{1EB4E78D-E2CE-43E6-815E-043AE700E716}" type="slidenum">
              <a:rPr lang="en-US" altLang="en-US"/>
              <a:pPr>
                <a:defRPr/>
              </a:pPr>
              <a:t>‹#›</a:t>
            </a:fld>
            <a:endParaRPr lang="en-US" altLang="en-US"/>
          </a:p>
        </p:txBody>
      </p:sp>
    </p:spTree>
    <p:extLst>
      <p:ext uri="{BB962C8B-B14F-4D97-AF65-F5344CB8AC3E}">
        <p14:creationId xmlns:p14="http://schemas.microsoft.com/office/powerpoint/2010/main" val="95329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815A9-9E7D-6A2E-3F23-C82D18D7539D}"/>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C748C426-A758-BC3C-9BC4-7DE0AEF3CCB4}"/>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F803DE70-5F6A-DF26-DF64-0DD2DCE40464}"/>
              </a:ext>
            </a:extLst>
          </p:cNvPr>
          <p:cNvSpPr>
            <a:spLocks noGrp="1"/>
          </p:cNvSpPr>
          <p:nvPr>
            <p:ph type="sldNum" sz="quarter" idx="12"/>
          </p:nvPr>
        </p:nvSpPr>
        <p:spPr/>
        <p:txBody>
          <a:bodyPr/>
          <a:lstStyle>
            <a:lvl1pPr>
              <a:defRPr smtClean="0"/>
            </a:lvl1pPr>
          </a:lstStyle>
          <a:p>
            <a:pPr>
              <a:defRPr/>
            </a:pPr>
            <a:fld id="{6A89CABD-B7C5-4B69-958C-003FBBEA2C3F}" type="slidenum">
              <a:rPr lang="en-US" altLang="en-US"/>
              <a:pPr>
                <a:defRPr/>
              </a:pPr>
              <a:t>‹#›</a:t>
            </a:fld>
            <a:endParaRPr lang="en-US" altLang="en-US"/>
          </a:p>
        </p:txBody>
      </p:sp>
    </p:spTree>
    <p:extLst>
      <p:ext uri="{BB962C8B-B14F-4D97-AF65-F5344CB8AC3E}">
        <p14:creationId xmlns:p14="http://schemas.microsoft.com/office/powerpoint/2010/main" val="2765995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5BF974-341D-AF04-BB0B-0D68F095D926}"/>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D11DA424-7428-D324-DF15-3BA277BFD050}"/>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10E99545-6EEF-70E2-7F41-28F83F75615D}"/>
              </a:ext>
            </a:extLst>
          </p:cNvPr>
          <p:cNvSpPr>
            <a:spLocks noGrp="1"/>
          </p:cNvSpPr>
          <p:nvPr>
            <p:ph type="sldNum" sz="quarter" idx="12"/>
          </p:nvPr>
        </p:nvSpPr>
        <p:spPr/>
        <p:txBody>
          <a:bodyPr/>
          <a:lstStyle>
            <a:lvl1pPr>
              <a:defRPr smtClean="0"/>
            </a:lvl1pPr>
          </a:lstStyle>
          <a:p>
            <a:pPr>
              <a:defRPr/>
            </a:pPr>
            <a:fld id="{BB24F14D-522D-4DFF-A4CA-A51E33AE0249}" type="slidenum">
              <a:rPr lang="en-US" altLang="en-US"/>
              <a:pPr>
                <a:defRPr/>
              </a:pPr>
              <a:t>‹#›</a:t>
            </a:fld>
            <a:endParaRPr lang="en-US" altLang="en-US"/>
          </a:p>
        </p:txBody>
      </p:sp>
    </p:spTree>
    <p:extLst>
      <p:ext uri="{BB962C8B-B14F-4D97-AF65-F5344CB8AC3E}">
        <p14:creationId xmlns:p14="http://schemas.microsoft.com/office/powerpoint/2010/main" val="963291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C2D1544-445E-B358-2FAD-E3FDC398BF91}"/>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BDB735B-5A9F-E96F-34F9-D47AF69DC8F5}"/>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563609D-8346-D012-398F-E0E5E79A9785}"/>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D3CBFE7F-851C-2A8D-D4F9-2A440C7E3BF7}"/>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BBCC1ADD-FBB5-F56D-B105-599A56EF43FF}"/>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C9BEF73-7F6F-4991-80D4-16CF58A628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a:extLst>
            <a:ext uri="{FF2B5EF4-FFF2-40B4-BE49-F238E27FC236}">
              <a16:creationId xmlns:a16="http://schemas.microsoft.com/office/drawing/2014/main" id="{6CAB4878-B013-131E-2B46-12BEC8E0BF0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CFB124C-4B0C-4A81-8633-17257B151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504" y="569844"/>
            <a:ext cx="6320991" cy="5649981"/>
          </a:xfrm>
          <a:prstGeom prst="rect">
            <a:avLst/>
          </a:prstGeom>
          <a:ln>
            <a:noFill/>
          </a:ln>
          <a:effectLst>
            <a:outerShdw blurRad="317500" dist="317500" dir="7140000" sx="95000" sy="95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53992C0-7CB4-F848-D2E0-648611071DD6}"/>
              </a:ext>
            </a:extLst>
          </p:cNvPr>
          <p:cNvSpPr txBox="1"/>
          <p:nvPr/>
        </p:nvSpPr>
        <p:spPr>
          <a:xfrm>
            <a:off x="4858512" y="152400"/>
            <a:ext cx="4114800" cy="1077218"/>
          </a:xfrm>
          <a:prstGeom prst="rect">
            <a:avLst/>
          </a:prstGeom>
          <a:noFill/>
        </p:spPr>
        <p:txBody>
          <a:bodyPr wrap="square" rtlCol="0">
            <a:spAutoFit/>
          </a:bodyPr>
          <a:lstStyle/>
          <a:p>
            <a:pPr algn="ctr"/>
            <a:r>
              <a:rPr lang="en-US" sz="3200" dirty="0"/>
              <a:t>Galatians 5 Part 4</a:t>
            </a:r>
          </a:p>
          <a:p>
            <a:pPr algn="ctr"/>
            <a:r>
              <a:rPr lang="en-US" sz="3200" dirty="0"/>
              <a:t>Real Freedom In Christ</a:t>
            </a:r>
            <a:endParaRPr lang="en-US" dirty="0"/>
          </a:p>
        </p:txBody>
      </p:sp>
      <p:pic>
        <p:nvPicPr>
          <p:cNvPr id="7" name="Picture 6">
            <a:extLst>
              <a:ext uri="{FF2B5EF4-FFF2-40B4-BE49-F238E27FC236}">
                <a16:creationId xmlns:a16="http://schemas.microsoft.com/office/drawing/2014/main" id="{40EB0468-3270-3B44-F68E-F9BA48BFB83F}"/>
              </a:ext>
            </a:extLst>
          </p:cNvPr>
          <p:cNvPicPr>
            <a:picLocks noChangeAspect="1"/>
          </p:cNvPicPr>
          <p:nvPr/>
        </p:nvPicPr>
        <p:blipFill>
          <a:blip r:embed="rId2"/>
          <a:stretch>
            <a:fillRect/>
          </a:stretch>
        </p:blipFill>
        <p:spPr>
          <a:xfrm>
            <a:off x="-114300" y="1427738"/>
            <a:ext cx="9372600" cy="6248400"/>
          </a:xfrm>
          <a:prstGeom prst="rect">
            <a:avLst/>
          </a:prstGeom>
        </p:spPr>
      </p:pic>
      <p:pic>
        <p:nvPicPr>
          <p:cNvPr id="3" name="Picture 2">
            <a:extLst>
              <a:ext uri="{FF2B5EF4-FFF2-40B4-BE49-F238E27FC236}">
                <a16:creationId xmlns:a16="http://schemas.microsoft.com/office/drawing/2014/main" id="{D66F5F25-92C7-EB7E-64B6-8E0CC0462BEA}"/>
              </a:ext>
            </a:extLst>
          </p:cNvPr>
          <p:cNvPicPr>
            <a:picLocks noChangeAspect="1"/>
          </p:cNvPicPr>
          <p:nvPr/>
        </p:nvPicPr>
        <p:blipFill>
          <a:blip r:embed="rId3">
            <a:extLst>
              <a:ext uri="{28A0092B-C50C-407E-A947-70E740481C1C}">
                <a14:useLocalDpi xmlns:a14="http://schemas.microsoft.com/office/drawing/2010/main" val="0"/>
              </a:ext>
            </a:extLst>
          </a:blip>
          <a:srcRect t="5166" r="1" b="1"/>
          <a:stretch>
            <a:fillRect/>
          </a:stretch>
        </p:blipFill>
        <p:spPr>
          <a:xfrm>
            <a:off x="889701" y="286512"/>
            <a:ext cx="3968811" cy="3537959"/>
          </a:xfrm>
          <a:prstGeom prst="rect">
            <a:avLst/>
          </a:prstGeom>
        </p:spPr>
      </p:pic>
    </p:spTree>
    <p:extLst>
      <p:ext uri="{BB962C8B-B14F-4D97-AF65-F5344CB8AC3E}">
        <p14:creationId xmlns:p14="http://schemas.microsoft.com/office/powerpoint/2010/main" val="188307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42971-D8A7-D546-42C3-9E24D4001E6E}"/>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5C536747-21DA-17DE-4312-0F63FC6D05E7}"/>
              </a:ext>
            </a:extLst>
          </p:cNvPr>
          <p:cNvSpPr>
            <a:spLocks noChangeArrowheads="1"/>
          </p:cNvSpPr>
          <p:nvPr/>
        </p:nvSpPr>
        <p:spPr bwMode="auto">
          <a:xfrm>
            <a:off x="152400" y="-609600"/>
            <a:ext cx="8824523"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Galatians 5:19-26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22 But the fruit of the Spirit is love, joy, peace, forbearance, kindness, goodness, faithfulness, 23 gentleness and self-control. Against such things there is no law. 24 Those who belong to Christ Jesus have crucified the flesh with its passions and desires. 25 Since we live by the Spirit, let us keep in step with the Spirit. 26 Let us not become conceited, provoking and envying each other.</a:t>
            </a:r>
          </a:p>
        </p:txBody>
      </p:sp>
    </p:spTree>
    <p:extLst>
      <p:ext uri="{BB962C8B-B14F-4D97-AF65-F5344CB8AC3E}">
        <p14:creationId xmlns:p14="http://schemas.microsoft.com/office/powerpoint/2010/main" val="3526895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FEF34-1B23-9DE6-E635-3AFC6D757D2C}"/>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2E57BA07-6082-4F42-B05C-AD7F5EDF14A2}"/>
              </a:ext>
            </a:extLst>
          </p:cNvPr>
          <p:cNvSpPr>
            <a:spLocks noChangeArrowheads="1"/>
          </p:cNvSpPr>
          <p:nvPr/>
        </p:nvSpPr>
        <p:spPr bwMode="auto">
          <a:xfrm>
            <a:off x="152400" y="-838200"/>
            <a:ext cx="8824523"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Galatians 5:19-26 </a:t>
            </a:r>
            <a:r>
              <a:rPr kumimoji="0" lang="en-US" altLang="en-US" sz="28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Living Bible</a:t>
            </a:r>
            <a:endPar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19 But when you follow your own wrong inclinations, your lives will produce these evil results: impure thoughts, eagerness for lustful pleasure, 20 idolatry, spiritism (that is, encouraging the activity of demons), hatred and fighting, jealousy and anger, constant effort to get the best for yourself, complaints and criticisms, the feeling that everyone else is wrong except those in your own little group—and there will be wrong doctrine, </a:t>
            </a:r>
            <a:endParaRPr kumimoji="0" lang="en-US" altLang="en-US" sz="2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41029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C3EA2-0296-47BE-8BAE-5EF197EDE05E}"/>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B1BC1707-17D6-1C71-4D61-B33CA7A1BCCF}"/>
              </a:ext>
            </a:extLst>
          </p:cNvPr>
          <p:cNvSpPr>
            <a:spLocks noChangeArrowheads="1"/>
          </p:cNvSpPr>
          <p:nvPr/>
        </p:nvSpPr>
        <p:spPr bwMode="auto">
          <a:xfrm>
            <a:off x="152400" y="-609600"/>
            <a:ext cx="8824523"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Galatians 5:19-26 </a:t>
            </a:r>
            <a:r>
              <a:rPr kumimoji="0" lang="en-US" altLang="en-US" sz="28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Living Bible</a:t>
            </a:r>
            <a:endPar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21 envy, murder, drunkenness, wild parties, and all that sort of thing. Let me tell you again, as I have before, that anyone living that sort of life will not inherit the Kingdom of God.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22 But when the Holy Spirit controls our lives he will produce this kind of fruit in us: love, joy, peace, patience, kindness, goodness, faithfulness, 23 gentleness and self-control; and here there is no conflict with Jewish laws.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257478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4E9BA-C497-C311-6DB6-476B7BA20C5C}"/>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826410D6-2E53-2458-DC0E-FF96C0ED2DAF}"/>
              </a:ext>
            </a:extLst>
          </p:cNvPr>
          <p:cNvSpPr>
            <a:spLocks noChangeArrowheads="1"/>
          </p:cNvSpPr>
          <p:nvPr/>
        </p:nvSpPr>
        <p:spPr bwMode="auto">
          <a:xfrm>
            <a:off x="152400" y="-609600"/>
            <a:ext cx="8824523"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Galatians 5:19-26 </a:t>
            </a:r>
            <a:r>
              <a:rPr kumimoji="0" lang="en-US" altLang="en-US" sz="28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Living Bible</a:t>
            </a:r>
            <a:endPar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24 Those who belong to Christ have nailed their natural evil desires to his cross and crucified them there.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25 If we are living now by the Holy Spirit’s power, let us follow the Holy Spirit’s leading in every part of our lives. 26 Then we won’t need to look for honors and popularity, which lead to jealousy and hard feelings.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dirty="0">
                <a:solidFill>
                  <a:srgbClr val="FFFFFF"/>
                </a:solidFill>
                <a:effectLst>
                  <a:outerShdw blurRad="38100" dir="2700000" algn="tl">
                    <a:srgbClr val="000000"/>
                  </a:outerShdw>
                  <a:reflection endPos="0" dist="50800" dir="5400000" sy="-100000" algn="bl" rotWithShape="0"/>
                </a:effectLst>
              </a:rPr>
              <a:t> </a:t>
            </a:r>
            <a:endPar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38770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a:extLst>
            <a:ext uri="{FF2B5EF4-FFF2-40B4-BE49-F238E27FC236}">
              <a16:creationId xmlns:a16="http://schemas.microsoft.com/office/drawing/2014/main" id="{748DB9B8-3519-CA85-DE89-C7F502BB24B1}"/>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6F4D45F9-7CF8-A7EC-01B1-5566184E0A2B}"/>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5D8786B6-8826-9F1F-2A66-EA6FFBF3B6D7}"/>
              </a:ext>
            </a:extLst>
          </p:cNvPr>
          <p:cNvSpPr txBox="1"/>
          <p:nvPr/>
        </p:nvSpPr>
        <p:spPr>
          <a:xfrm>
            <a:off x="0" y="4495800"/>
            <a:ext cx="9144000" cy="175432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5400" i="1" dirty="0">
                <a:solidFill>
                  <a:srgbClr val="FFFFFF"/>
                </a:solidFill>
              </a:rPr>
              <a:t>Point 1</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5400" i="1" dirty="0">
                <a:solidFill>
                  <a:srgbClr val="FFFFFF"/>
                </a:solidFill>
              </a:rPr>
              <a:t>Bad Production</a:t>
            </a:r>
            <a:endParaRPr kumimoji="0" lang="en-US" sz="5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44445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D4C61-26DC-8B5C-BDC3-3C680E9FEA86}"/>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C8B1DE24-10F8-206F-C14E-33E235940779}"/>
              </a:ext>
            </a:extLst>
          </p:cNvPr>
          <p:cNvSpPr>
            <a:spLocks noChangeArrowheads="1"/>
          </p:cNvSpPr>
          <p:nvPr/>
        </p:nvSpPr>
        <p:spPr bwMode="auto">
          <a:xfrm>
            <a:off x="152400" y="-609600"/>
            <a:ext cx="8824523"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Galatians 5:19-21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CC99">
                    <a:lumMod val="60000"/>
                    <a:lumOff val="40000"/>
                  </a:srgbClr>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19 The acts of the flesh are obvious: sexual immorality, impurity and debauchery; 20 idolatry and witchcraft; hatred, discord, jealousy, fits of rage, selfish ambition, dissensions, factions 21 and envy; drunkenness, orgies, and the like. I warn you, as I did before, that those who live like this will not inherit the kingdom of God.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58216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146F0-8447-D423-AA99-48C2F607B752}"/>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28AF0658-27E1-1F66-6149-512A01A92AEB}"/>
              </a:ext>
            </a:extLst>
          </p:cNvPr>
          <p:cNvSpPr>
            <a:spLocks noChangeArrowheads="1"/>
          </p:cNvSpPr>
          <p:nvPr/>
        </p:nvSpPr>
        <p:spPr bwMode="auto">
          <a:xfrm>
            <a:off x="152400" y="-838200"/>
            <a:ext cx="8824523"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Galatians 5:19-21 </a:t>
            </a:r>
            <a:r>
              <a:rPr kumimoji="0" lang="en-US" altLang="en-US" sz="28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Living Bible</a:t>
            </a:r>
            <a:endPar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19 But when you follow your own wrong inclinations, </a:t>
            </a:r>
            <a:r>
              <a:rPr kumimoji="0" lang="en-US" altLang="en-US" sz="3600" b="0" i="0" u="sng" strike="noStrike" kern="1200" cap="none" spc="0" normalizeH="0" baseline="0" noProof="0" dirty="0">
                <a:ln>
                  <a:noFill/>
                </a:ln>
                <a:solidFill>
                  <a:schemeClr val="accent1">
                    <a:lumMod val="60000"/>
                    <a:lumOff val="40000"/>
                  </a:schemeClr>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your lives will produce these evil results</a:t>
            </a: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impure thoughts, eagerness for lustful pleasure, 20 idolatry, spiritism (that is, encouraging the activity of demons), hatred and fighting, jealousy and anger, constant effort to get the best for yourself, complaints and criticisms, the feeling that everyone else is wrong except those in your own little group—and there will be wrong doctrine, </a:t>
            </a:r>
            <a:endParaRPr kumimoji="0" lang="en-US" altLang="en-US" sz="2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1042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656CA-C221-13EA-F0B9-4C6B8884D5C6}"/>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52D92A88-3A8C-B681-C539-6D54D4607D86}"/>
              </a:ext>
            </a:extLst>
          </p:cNvPr>
          <p:cNvSpPr>
            <a:spLocks noChangeArrowheads="1"/>
          </p:cNvSpPr>
          <p:nvPr/>
        </p:nvSpPr>
        <p:spPr bwMode="auto">
          <a:xfrm>
            <a:off x="152400" y="-76200"/>
            <a:ext cx="8824523"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Galatians 5:19-21 </a:t>
            </a:r>
            <a:r>
              <a:rPr kumimoji="0" lang="en-US" altLang="en-US" sz="3600" b="0" i="0" u="none" strike="noStrike" kern="1200" cap="none" spc="0" normalizeH="0" baseline="0" noProof="0" dirty="0">
                <a:ln>
                  <a:noFill/>
                </a:ln>
                <a:solidFill>
                  <a:schemeClr val="accent1">
                    <a:lumMod val="60000"/>
                    <a:lumOff val="40000"/>
                  </a:schemeClr>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Living Bible</a:t>
            </a:r>
            <a:endParaRPr kumimoji="0" lang="en-US" altLang="en-US" sz="4400" b="0" i="0" u="none" strike="noStrike" kern="1200" cap="none" spc="0" normalizeH="0" baseline="0" noProof="0" dirty="0">
              <a:ln>
                <a:noFill/>
              </a:ln>
              <a:solidFill>
                <a:schemeClr val="accent1">
                  <a:lumMod val="60000"/>
                  <a:lumOff val="40000"/>
                </a:schemeClr>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21 envy, murder, drunkenness, wild parties, and all that sort of thing. Let me tell you again, as I have before, that anyone living that sort of life will not inherit the Kingdom of God.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56965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a:extLst>
            <a:ext uri="{FF2B5EF4-FFF2-40B4-BE49-F238E27FC236}">
              <a16:creationId xmlns:a16="http://schemas.microsoft.com/office/drawing/2014/main" id="{4AACC0F1-3514-3623-B8A7-0409328BE635}"/>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049097D7-0268-CB2F-DA01-FEA2F47196F2}"/>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3C900699-DD55-833E-E301-95222F986EA2}"/>
              </a:ext>
            </a:extLst>
          </p:cNvPr>
          <p:cNvSpPr txBox="1"/>
          <p:nvPr/>
        </p:nvSpPr>
        <p:spPr>
          <a:xfrm>
            <a:off x="0" y="3657600"/>
            <a:ext cx="9144000" cy="212365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6600" i="1" dirty="0">
                <a:solidFill>
                  <a:srgbClr val="FFFFFF"/>
                </a:solidFill>
              </a:rPr>
              <a:t>Point 2</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6600" i="1" dirty="0">
                <a:solidFill>
                  <a:srgbClr val="FFFFFF"/>
                </a:solidFill>
              </a:rPr>
              <a:t> Good Production</a:t>
            </a:r>
            <a:endParaRPr kumimoji="0" lang="en-US" sz="66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729814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1C960-115D-EDD4-6447-75AC99FB9D0E}"/>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B5F7AF4D-261A-3C67-36F9-F8791D82BE97}"/>
              </a:ext>
            </a:extLst>
          </p:cNvPr>
          <p:cNvSpPr>
            <a:spLocks noChangeArrowheads="1"/>
          </p:cNvSpPr>
          <p:nvPr/>
        </p:nvSpPr>
        <p:spPr bwMode="auto">
          <a:xfrm>
            <a:off x="152400" y="-304800"/>
            <a:ext cx="8824523"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Galatians 5:22-23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chemeClr val="accent1">
                    <a:lumMod val="60000"/>
                    <a:lumOff val="40000"/>
                  </a:schemeClr>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22 But the fruit of the Spirit is love, joy, peace, forbearance, kindness, goodness, faithfulness, 23 gentleness and self-control. Against such things there is no law. </a:t>
            </a:r>
          </a:p>
        </p:txBody>
      </p:sp>
    </p:spTree>
    <p:extLst>
      <p:ext uri="{BB962C8B-B14F-4D97-AF65-F5344CB8AC3E}">
        <p14:creationId xmlns:p14="http://schemas.microsoft.com/office/powerpoint/2010/main" val="3019402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a:extLst>
            <a:ext uri="{FF2B5EF4-FFF2-40B4-BE49-F238E27FC236}">
              <a16:creationId xmlns:a16="http://schemas.microsoft.com/office/drawing/2014/main" id="{25DA9342-33CA-CE17-0271-F4B2894C90C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B54C460-C565-7186-C39E-5317F99DE8D2}"/>
              </a:ext>
            </a:extLst>
          </p:cNvPr>
          <p:cNvPicPr>
            <a:picLocks noChangeAspect="1"/>
          </p:cNvPicPr>
          <p:nvPr/>
        </p:nvPicPr>
        <p:blipFill>
          <a:blip r:embed="rId3"/>
          <a:stretch>
            <a:fillRect/>
          </a:stretch>
        </p:blipFill>
        <p:spPr>
          <a:xfrm>
            <a:off x="-985838" y="378916"/>
            <a:ext cx="11115675" cy="6252568"/>
          </a:xfrm>
          <a:prstGeom prst="rect">
            <a:avLst/>
          </a:prstGeom>
          <a:effectLst>
            <a:softEdge rad="1016000"/>
          </a:effectLst>
        </p:spPr>
      </p:pic>
    </p:spTree>
    <p:extLst>
      <p:ext uri="{BB962C8B-B14F-4D97-AF65-F5344CB8AC3E}">
        <p14:creationId xmlns:p14="http://schemas.microsoft.com/office/powerpoint/2010/main" val="348265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145A8-C330-3FDF-2536-E1966BE0E63B}"/>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7A8A2046-C5C0-644B-347C-17994F21FE80}"/>
              </a:ext>
            </a:extLst>
          </p:cNvPr>
          <p:cNvSpPr>
            <a:spLocks noChangeArrowheads="1"/>
          </p:cNvSpPr>
          <p:nvPr/>
        </p:nvSpPr>
        <p:spPr bwMode="auto">
          <a:xfrm>
            <a:off x="152400" y="-609600"/>
            <a:ext cx="8824523"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Galatians 5:19-26 </a:t>
            </a:r>
            <a:r>
              <a:rPr kumimoji="0" lang="en-US" altLang="en-US" sz="3600" b="0" i="0" u="none" strike="noStrike" kern="1200" cap="none" spc="0" normalizeH="0" baseline="0" noProof="0" dirty="0">
                <a:ln>
                  <a:noFill/>
                </a:ln>
                <a:solidFill>
                  <a:schemeClr val="accent1">
                    <a:lumMod val="60000"/>
                    <a:lumOff val="40000"/>
                  </a:schemeClr>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Living Bible</a:t>
            </a:r>
            <a:endParaRPr kumimoji="0" lang="en-US" altLang="en-US" sz="4400" b="0" i="0" u="none" strike="noStrike" kern="1200" cap="none" spc="0" normalizeH="0" baseline="0" noProof="0" dirty="0">
              <a:ln>
                <a:noFill/>
              </a:ln>
              <a:solidFill>
                <a:schemeClr val="accent1">
                  <a:lumMod val="60000"/>
                  <a:lumOff val="40000"/>
                </a:schemeClr>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22 But when the Holy Spirit controls our lives he will produce this kind of fruit in us: love, joy, peace, patience, kindness, goodness, faithfulness, 23 gentleness and self-control; and here there is no conflict with Jewish laws</a:t>
            </a: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32172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a:extLst>
            <a:ext uri="{FF2B5EF4-FFF2-40B4-BE49-F238E27FC236}">
              <a16:creationId xmlns:a16="http://schemas.microsoft.com/office/drawing/2014/main" id="{1ECA098F-8041-0B6F-0795-6A2EDE843110}"/>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00E5C74A-DB1A-6353-3DCC-EF9F77AB19A8}"/>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02CDD7EF-4112-50F9-0D41-FB74943E3E9F}"/>
              </a:ext>
            </a:extLst>
          </p:cNvPr>
          <p:cNvSpPr txBox="1"/>
          <p:nvPr/>
        </p:nvSpPr>
        <p:spPr>
          <a:xfrm>
            <a:off x="0" y="3657600"/>
            <a:ext cx="9144000" cy="313932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6600" i="1" dirty="0">
                <a:solidFill>
                  <a:srgbClr val="FFFFFF"/>
                </a:solidFill>
              </a:rPr>
              <a:t>Point 3</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6600" i="1" dirty="0">
                <a:solidFill>
                  <a:srgbClr val="FFFFFF"/>
                </a:solidFill>
              </a:rPr>
              <a:t>What Others Experience In Us</a:t>
            </a:r>
            <a:endParaRPr kumimoji="0" lang="en-US" sz="66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95299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9FE81-DA40-DA04-9327-9F40E8E236BD}"/>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501B180A-B1C3-DD98-74A0-90A468EAF625}"/>
              </a:ext>
            </a:extLst>
          </p:cNvPr>
          <p:cNvSpPr>
            <a:spLocks noChangeArrowheads="1"/>
          </p:cNvSpPr>
          <p:nvPr/>
        </p:nvSpPr>
        <p:spPr bwMode="auto">
          <a:xfrm>
            <a:off x="152400" y="-304800"/>
            <a:ext cx="8824523"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Galatians 5:22-23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CC99">
                    <a:lumMod val="60000"/>
                    <a:lumOff val="40000"/>
                  </a:srgbClr>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22 But the fruit of the Spirit is love, joy, peace, forbearance, kindness, goodness, faithfulness, 23 gentleness and self-control. Against such things there is no law. </a:t>
            </a:r>
          </a:p>
        </p:txBody>
      </p:sp>
    </p:spTree>
    <p:extLst>
      <p:ext uri="{BB962C8B-B14F-4D97-AF65-F5344CB8AC3E}">
        <p14:creationId xmlns:p14="http://schemas.microsoft.com/office/powerpoint/2010/main" val="1885644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7A0B-E98C-BF1B-26C9-362A66950A16}"/>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C51FF971-EC4A-BC99-21C4-9E2CBDDB7DBC}"/>
              </a:ext>
            </a:extLst>
          </p:cNvPr>
          <p:cNvSpPr>
            <a:spLocks noChangeArrowheads="1"/>
          </p:cNvSpPr>
          <p:nvPr/>
        </p:nvSpPr>
        <p:spPr bwMode="auto">
          <a:xfrm>
            <a:off x="152400" y="-609600"/>
            <a:ext cx="8824523"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Galatians 5:19-26 </a:t>
            </a:r>
            <a:r>
              <a:rPr kumimoji="0" lang="en-US" altLang="en-US" sz="3600" b="0" i="0" u="none" strike="noStrike" kern="1200" cap="none" spc="0" normalizeH="0" baseline="0" noProof="0" dirty="0">
                <a:ln>
                  <a:noFill/>
                </a:ln>
                <a:solidFill>
                  <a:srgbClr val="00CC99">
                    <a:lumMod val="60000"/>
                    <a:lumOff val="40000"/>
                  </a:srgbClr>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Living Bible</a:t>
            </a:r>
            <a:endParaRPr kumimoji="0" lang="en-US" altLang="en-US" sz="4400" b="0" i="0" u="none" strike="noStrike" kern="1200" cap="none" spc="0" normalizeH="0" baseline="0" noProof="0" dirty="0">
              <a:ln>
                <a:noFill/>
              </a:ln>
              <a:solidFill>
                <a:srgbClr val="00CC99">
                  <a:lumMod val="60000"/>
                  <a:lumOff val="40000"/>
                </a:srgbClr>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22 But when the Holy Spirit controls our lives he will produce this kind of fruit in us: love, joy, peace, patience, kindness, goodness, faithfulness, 23 gentleness and self-control; and here there is no conflict with Jewish laws</a:t>
            </a: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288614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a:extLst>
            <a:ext uri="{FF2B5EF4-FFF2-40B4-BE49-F238E27FC236}">
              <a16:creationId xmlns:a16="http://schemas.microsoft.com/office/drawing/2014/main" id="{8CF7C52E-065C-EB29-9CBD-C0377ADC7337}"/>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3AA33368-A9B5-6583-37AB-302E52528854}"/>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A25D1466-7EB0-EFE9-FF2C-C33F99CB536E}"/>
              </a:ext>
            </a:extLst>
          </p:cNvPr>
          <p:cNvSpPr txBox="1"/>
          <p:nvPr/>
        </p:nvSpPr>
        <p:spPr>
          <a:xfrm>
            <a:off x="0" y="3657600"/>
            <a:ext cx="9144000" cy="212365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6600" i="1" dirty="0">
                <a:solidFill>
                  <a:srgbClr val="FFFFFF"/>
                </a:solidFill>
              </a:rPr>
              <a:t>Point 4</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6600" i="1" dirty="0">
                <a:solidFill>
                  <a:srgbClr val="FFFFFF"/>
                </a:solidFill>
              </a:rPr>
              <a:t>See </a:t>
            </a:r>
            <a:r>
              <a:rPr kumimoji="0" lang="en-US" sz="66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God…not me</a:t>
            </a:r>
          </a:p>
        </p:txBody>
      </p:sp>
    </p:spTree>
    <p:extLst>
      <p:ext uri="{BB962C8B-B14F-4D97-AF65-F5344CB8AC3E}">
        <p14:creationId xmlns:p14="http://schemas.microsoft.com/office/powerpoint/2010/main" val="899614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ADD6C-F89E-1020-98D8-1812615E92A6}"/>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542F5D6D-58E0-D101-F946-9EA5A2D1FACA}"/>
              </a:ext>
            </a:extLst>
          </p:cNvPr>
          <p:cNvSpPr>
            <a:spLocks noChangeArrowheads="1"/>
          </p:cNvSpPr>
          <p:nvPr/>
        </p:nvSpPr>
        <p:spPr bwMode="auto">
          <a:xfrm>
            <a:off x="0" y="-685800"/>
            <a:ext cx="9144000"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Galatians 5:22-25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accent1">
                    <a:lumMod val="60000"/>
                    <a:lumOff val="40000"/>
                  </a:schemeClr>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22 But the fruit of the Spirit is </a:t>
            </a:r>
            <a:r>
              <a:rPr kumimoji="0" lang="en-US" altLang="en-US" sz="5400" b="0" i="0" u="sng" strike="noStrike" kern="1200" cap="none" spc="0" normalizeH="0" baseline="0" noProof="0" dirty="0">
                <a:ln>
                  <a:noFill/>
                </a:ln>
                <a:solidFill>
                  <a:schemeClr val="accent1">
                    <a:lumMod val="60000"/>
                    <a:lumOff val="40000"/>
                  </a:schemeClr>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love</a:t>
            </a:r>
            <a:r>
              <a:rPr kumimoji="0" lang="en-US" altLang="en-US" sz="5400" b="0" i="0" u="none" strike="noStrike" kern="1200" cap="none" spc="0" normalizeH="0" baseline="0" noProof="0" dirty="0">
                <a:ln>
                  <a:noFill/>
                </a:ln>
                <a:solidFill>
                  <a:schemeClr val="accent1">
                    <a:lumMod val="60000"/>
                    <a:lumOff val="40000"/>
                  </a:schemeClr>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a:t>
            </a:r>
            <a:r>
              <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joy, peace, forbearance, kindness, goodness, faithfulness, 23 gentleness and self-control. Against such things there is no law. 24 </a:t>
            </a:r>
            <a:r>
              <a:rPr kumimoji="0" lang="en-US" altLang="en-US" sz="4000" b="0" i="0" u="sng"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Those who belong to Christ Jesus have crucified the flesh with its passions and desires</a:t>
            </a:r>
            <a:r>
              <a:rPr kumimoji="0" lang="en-US" altLang="en-US" sz="40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25 Since we live by the Spirit, let us keep in step with the Spirit.</a:t>
            </a:r>
          </a:p>
        </p:txBody>
      </p:sp>
    </p:spTree>
    <p:extLst>
      <p:ext uri="{BB962C8B-B14F-4D97-AF65-F5344CB8AC3E}">
        <p14:creationId xmlns:p14="http://schemas.microsoft.com/office/powerpoint/2010/main" val="3211598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8D1F0-7CA2-2160-2362-8BC4A95AA4C5}"/>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ABEB4215-4B9A-D2AE-961A-0ED7D4DA49E8}"/>
              </a:ext>
            </a:extLst>
          </p:cNvPr>
          <p:cNvSpPr>
            <a:spLocks noChangeArrowheads="1"/>
          </p:cNvSpPr>
          <p:nvPr/>
        </p:nvSpPr>
        <p:spPr bwMode="auto">
          <a:xfrm>
            <a:off x="0" y="-381000"/>
            <a:ext cx="9144000"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Galatians 2:19-21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accent1">
                    <a:lumMod val="60000"/>
                    <a:lumOff val="40000"/>
                  </a:schemeClr>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19 “For through the law I died to the law so that I might live for God. 20 I have been crucified with Christ and </a:t>
            </a:r>
            <a:r>
              <a:rPr kumimoji="0" lang="en-US" altLang="en-US" sz="3600" b="0" i="0" u="sng" strike="noStrike" kern="1200" cap="none" spc="0" normalizeH="0" baseline="0" noProof="0" dirty="0">
                <a:ln>
                  <a:noFill/>
                </a:ln>
                <a:solidFill>
                  <a:schemeClr val="accent1">
                    <a:lumMod val="60000"/>
                    <a:lumOff val="40000"/>
                  </a:schemeClr>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I no longer live, but Christ lives </a:t>
            </a: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in me. The life I now live in the body, I live by faith in the Son of God, who loved me and gave himself for me. 21 I do not set aside the grace of God, for if righteousness could be gained through the law, Christ died for nothing!”</a:t>
            </a:r>
          </a:p>
        </p:txBody>
      </p:sp>
    </p:spTree>
    <p:extLst>
      <p:ext uri="{BB962C8B-B14F-4D97-AF65-F5344CB8AC3E}">
        <p14:creationId xmlns:p14="http://schemas.microsoft.com/office/powerpoint/2010/main" val="2268571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7C8B1-5D3B-2286-51FF-6159FE50ABC7}"/>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08E70227-CE0F-D899-B4C4-200F9A662E96}"/>
              </a:ext>
            </a:extLst>
          </p:cNvPr>
          <p:cNvSpPr>
            <a:spLocks noChangeArrowheads="1"/>
          </p:cNvSpPr>
          <p:nvPr/>
        </p:nvSpPr>
        <p:spPr bwMode="auto">
          <a:xfrm>
            <a:off x="105555" y="-609600"/>
            <a:ext cx="8932889"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Galatians 5:1-6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accent1">
                    <a:lumMod val="60000"/>
                    <a:lumOff val="40000"/>
                  </a:schemeClr>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Contemporary English Version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1" u="none" strike="noStrike" kern="1200" cap="none" spc="0" normalizeH="0" baseline="0" noProof="0" dirty="0">
                <a:ln>
                  <a:noFill/>
                </a:ln>
                <a:solidFill>
                  <a:schemeClr val="bg1"/>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Christ Gives Freedom</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2000" dirty="0">
                <a:solidFill>
                  <a:srgbClr val="FFFFFF"/>
                </a:solidFill>
                <a:effectLst>
                  <a:outerShdw blurRad="38100" dist="38100" dir="2700000" algn="tl">
                    <a:srgbClr val="000000"/>
                  </a:outerShdw>
                </a:effectLst>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3600" dirty="0">
                <a:solidFill>
                  <a:srgbClr val="FFFFFF"/>
                </a:solidFill>
                <a:effectLst>
                  <a:outerShdw blurRad="38100" dist="38100" dir="2700000" algn="tl">
                    <a:srgbClr val="000000"/>
                  </a:outerShdw>
                </a:effectLst>
              </a:rPr>
              <a:t>1 </a:t>
            </a: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Christ has set us free! </a:t>
            </a:r>
            <a:r>
              <a:rPr kumimoji="0" lang="en-US" altLang="en-US" sz="4400" b="0" i="0" u="sng"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mn-cs"/>
              </a:rPr>
              <a:t>This means we are really free</a:t>
            </a:r>
            <a:r>
              <a:rPr kumimoji="0" lang="en-US" altLang="en-US" sz="4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mn-cs"/>
              </a:rPr>
              <a:t>.</a:t>
            </a:r>
            <a:r>
              <a:rPr kumimoji="0" lang="en-US" altLang="en-US" sz="3600" b="0" i="0"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Now hold on to your freedom and don't ever become slaves of the Law again.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5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4 </a:t>
            </a:r>
            <a:r>
              <a:rPr kumimoji="0" lang="en-US" altLang="en-US" sz="3600" b="0" i="0" u="sng"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And if you try to please God by obeying the Law</a:t>
            </a: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you have cut yourself off from Christ and his gift of undeserved grace. </a:t>
            </a:r>
          </a:p>
        </p:txBody>
      </p:sp>
    </p:spTree>
    <p:extLst>
      <p:ext uri="{BB962C8B-B14F-4D97-AF65-F5344CB8AC3E}">
        <p14:creationId xmlns:p14="http://schemas.microsoft.com/office/powerpoint/2010/main" val="3219685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32606-7917-E411-343D-909A51AF8276}"/>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57C062A9-B950-5DCC-5FA2-4B438FC93CE7}"/>
              </a:ext>
            </a:extLst>
          </p:cNvPr>
          <p:cNvSpPr>
            <a:spLocks noChangeArrowheads="1"/>
          </p:cNvSpPr>
          <p:nvPr/>
        </p:nvSpPr>
        <p:spPr bwMode="auto">
          <a:xfrm>
            <a:off x="319477" y="-609600"/>
            <a:ext cx="8505045"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chemeClr val="bg1"/>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Galatians 5:13-18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accent1">
                    <a:lumMod val="60000"/>
                    <a:lumOff val="40000"/>
                  </a:schemeClr>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1" u="none" strike="noStrike" kern="1200" cap="none" spc="0" normalizeH="0" baseline="0" noProof="0" dirty="0">
                <a:ln>
                  <a:noFill/>
                </a:ln>
                <a:solidFill>
                  <a:schemeClr val="bg1"/>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Life by the Spirit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chemeClr val="bg1"/>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chemeClr val="bg1"/>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13 You, my brothers and sisters, were called to be free. But do not use your freedom to indulge the flesh; rather, serve one another humbly in love. </a:t>
            </a:r>
            <a:r>
              <a:rPr kumimoji="0" lang="en-US" altLang="en-US" sz="3600" b="0" i="0" u="sng" strike="noStrike" kern="1200" cap="none" spc="0" normalizeH="0" baseline="0" noProof="0" dirty="0">
                <a:ln>
                  <a:noFill/>
                </a:ln>
                <a:solidFill>
                  <a:schemeClr val="accent1">
                    <a:lumMod val="60000"/>
                    <a:lumOff val="40000"/>
                  </a:schemeClr>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14 For the entire law is fulfilled in keeping this one command: “Love your neighbor as yourself.” </a:t>
            </a:r>
            <a:r>
              <a:rPr kumimoji="0" lang="en-US" altLang="en-US" sz="3600" b="0" i="0" u="none" strike="noStrike" kern="1200" cap="none" spc="0" normalizeH="0" baseline="0" noProof="0" dirty="0">
                <a:ln>
                  <a:noFill/>
                </a:ln>
                <a:solidFill>
                  <a:schemeClr val="bg1"/>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15 If you bite and devour each other, watch out or you will be destroyed by each other.</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chemeClr val="bg1"/>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13506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3A8D8-6FE3-371D-A55B-344ECAD543AB}"/>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AA217C9F-6D65-3216-8025-CA0B1669E957}"/>
              </a:ext>
            </a:extLst>
          </p:cNvPr>
          <p:cNvSpPr>
            <a:spLocks noChangeArrowheads="1"/>
          </p:cNvSpPr>
          <p:nvPr/>
        </p:nvSpPr>
        <p:spPr bwMode="auto">
          <a:xfrm>
            <a:off x="0" y="-304800"/>
            <a:ext cx="9144000"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John 13:34-35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CC99">
                    <a:lumMod val="60000"/>
                    <a:lumOff val="40000"/>
                  </a:srgbClr>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34 “A new command I give you: Love one another. As I have loved you, so you must love one another. 35 By this </a:t>
            </a:r>
            <a:r>
              <a:rPr kumimoji="0" lang="en-US" altLang="en-US" sz="4400" b="0" i="0" u="sng"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everyone will know </a:t>
            </a:r>
            <a:r>
              <a:rPr kumimoji="0" lang="en-US" altLang="en-US" sz="4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that you are my disciples, if you love one another.”</a:t>
            </a:r>
          </a:p>
        </p:txBody>
      </p:sp>
    </p:spTree>
    <p:extLst>
      <p:ext uri="{BB962C8B-B14F-4D97-AF65-F5344CB8AC3E}">
        <p14:creationId xmlns:p14="http://schemas.microsoft.com/office/powerpoint/2010/main" val="1678480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1D8CE-8E92-707C-BE37-61ED2AC7C40D}"/>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07B03A77-CA61-D6F2-6C6A-9721738F7170}"/>
              </a:ext>
            </a:extLst>
          </p:cNvPr>
          <p:cNvSpPr>
            <a:spLocks noChangeArrowheads="1"/>
          </p:cNvSpPr>
          <p:nvPr/>
        </p:nvSpPr>
        <p:spPr bwMode="auto">
          <a:xfrm>
            <a:off x="304800" y="-609600"/>
            <a:ext cx="8534400"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Romans 13:8-10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CC99">
                    <a:lumMod val="60000"/>
                    <a:lumOff val="40000"/>
                  </a:srgbClr>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Love Fulfills the Law</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8 Let no debt remain outstanding, except the continuing debt to love one another, </a:t>
            </a:r>
            <a:r>
              <a:rPr kumimoji="0" lang="en-US" altLang="en-US" sz="3200" b="0" i="0" u="sng" strike="noStrike" kern="1200" cap="none" spc="0" normalizeH="0" baseline="0" noProof="0" dirty="0">
                <a:ln>
                  <a:noFill/>
                </a:ln>
                <a:solidFill>
                  <a:schemeClr val="accent1">
                    <a:lumMod val="60000"/>
                    <a:lumOff val="40000"/>
                  </a:schemeClr>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for whoever loves others has fulfilled the law. </a:t>
            </a:r>
            <a:r>
              <a:rPr kumimoji="0" lang="en-US" altLang="en-US" sz="32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9 The commandments, “You shall not commit adultery,” “You shall not murder,” “You shall not steal,” “You shall not covet,” and whatever other command there may be, are summed up in this one command</a:t>
            </a:r>
            <a:r>
              <a:rPr kumimoji="0" lang="en-US" altLang="en-US" sz="3200" b="0" i="0" u="sng" strike="noStrike" kern="1200" cap="none" spc="0" normalizeH="0" baseline="0" noProof="0" dirty="0">
                <a:ln>
                  <a:noFill/>
                </a:ln>
                <a:solidFill>
                  <a:schemeClr val="accent1">
                    <a:lumMod val="60000"/>
                    <a:lumOff val="40000"/>
                  </a:schemeClr>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“Love your neighbor as yourself.” 10 Love does no harm to a neighbor. Therefore love is the fulfillment of the law.</a:t>
            </a:r>
          </a:p>
        </p:txBody>
      </p:sp>
    </p:spTree>
    <p:extLst>
      <p:ext uri="{BB962C8B-B14F-4D97-AF65-F5344CB8AC3E}">
        <p14:creationId xmlns:p14="http://schemas.microsoft.com/office/powerpoint/2010/main" val="449892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59F51-F47C-E03D-5AC3-2300FD4C9D62}"/>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01A96C4E-3F24-022F-6B80-3366642DE502}"/>
              </a:ext>
            </a:extLst>
          </p:cNvPr>
          <p:cNvSpPr>
            <a:spLocks noChangeArrowheads="1"/>
          </p:cNvSpPr>
          <p:nvPr/>
        </p:nvSpPr>
        <p:spPr bwMode="auto">
          <a:xfrm>
            <a:off x="152400" y="-609600"/>
            <a:ext cx="8824523"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chemeClr val="bg1"/>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Galatians 5:13-18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accent1">
                    <a:lumMod val="60000"/>
                    <a:lumOff val="40000"/>
                  </a:schemeClr>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1" u="none" strike="noStrike" kern="1200" cap="none" spc="0" normalizeH="0" baseline="0" noProof="0" dirty="0">
                <a:ln>
                  <a:noFill/>
                </a:ln>
                <a:solidFill>
                  <a:schemeClr val="bg1"/>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Life by the Spirit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chemeClr val="bg1"/>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sng" strike="noStrike" kern="1200" cap="none" spc="0" normalizeH="0" baseline="0" noProof="0" dirty="0">
                <a:ln>
                  <a:noFill/>
                </a:ln>
                <a:solidFill>
                  <a:srgbClr val="FFFF00"/>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16 So I say, walk by the Spirit, and you will not gratify the desires of the flesh</a:t>
            </a:r>
            <a:r>
              <a:rPr kumimoji="0" lang="en-US" altLang="en-US" sz="3600" b="0" i="0" u="none" strike="noStrike" kern="1200" cap="none" spc="0" normalizeH="0" baseline="0" noProof="0" dirty="0">
                <a:ln>
                  <a:noFill/>
                </a:ln>
                <a:solidFill>
                  <a:srgbClr val="FFFF00"/>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a:ln>
                  <a:noFill/>
                </a:ln>
                <a:solidFill>
                  <a:schemeClr val="bg1"/>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17 For the flesh desires what is contrary to the Spirit, and the Spirit what is contrary to the flesh. They are in conflict with each other, so that you are not to do whatever you want. </a:t>
            </a:r>
            <a:r>
              <a:rPr kumimoji="0" lang="en-US" altLang="en-US" sz="3600" b="0" i="0" u="sng" strike="noStrike" kern="1200" cap="none" spc="0" normalizeH="0" baseline="0" noProof="0" dirty="0">
                <a:ln>
                  <a:noFill/>
                </a:ln>
                <a:solidFill>
                  <a:srgbClr val="FFFF00"/>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18 But if you are led by the Spirit, you are not under the law.</a:t>
            </a:r>
          </a:p>
        </p:txBody>
      </p:sp>
    </p:spTree>
    <p:extLst>
      <p:ext uri="{BB962C8B-B14F-4D97-AF65-F5344CB8AC3E}">
        <p14:creationId xmlns:p14="http://schemas.microsoft.com/office/powerpoint/2010/main" val="849986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0F46C-9BD7-DF16-BBCB-C1252D055E3F}"/>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2554B459-C9F2-7F08-99B5-D47E57A29618}"/>
              </a:ext>
            </a:extLst>
          </p:cNvPr>
          <p:cNvSpPr>
            <a:spLocks noChangeArrowheads="1"/>
          </p:cNvSpPr>
          <p:nvPr/>
        </p:nvSpPr>
        <p:spPr bwMode="auto">
          <a:xfrm>
            <a:off x="-17489" y="76200"/>
            <a:ext cx="9144000" cy="48006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Search Assist</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4000" dirty="0">
                <a:solidFill>
                  <a:srgbClr val="FFFFFF"/>
                </a:solidFill>
                <a:effectLst>
                  <a:outerShdw blurRad="38100" dist="38100" dir="2700000" algn="tl">
                    <a:srgbClr val="000000"/>
                  </a:outerShdw>
                </a:effectLst>
              </a:rPr>
              <a:t>Google</a:t>
            </a:r>
            <a:endPar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"Life in the Spirit" refers to living in accordance with the guidance and influence of the Holy Spirit, which involves a deep personal relationship with God and a commitment to spiritual growth. </a:t>
            </a:r>
            <a:r>
              <a:rPr kumimoji="0" lang="en-US" altLang="en-US" sz="3600" b="0" i="0" u="sng"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This concept emphasizes the importance of being led by the Spirit in daily life</a:t>
            </a: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fostering transformation and empowerment through faith.</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39282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FA258-7A52-B56E-F46A-7829877C4CA1}"/>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33ED1DCB-BDC3-69E8-F1BB-656E35DB681E}"/>
              </a:ext>
            </a:extLst>
          </p:cNvPr>
          <p:cNvSpPr>
            <a:spLocks noChangeArrowheads="1"/>
          </p:cNvSpPr>
          <p:nvPr/>
        </p:nvSpPr>
        <p:spPr bwMode="auto">
          <a:xfrm>
            <a:off x="152400" y="-609600"/>
            <a:ext cx="8824523"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Galatians 5:19-26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accent1">
                    <a:lumMod val="60000"/>
                    <a:lumOff val="40000"/>
                  </a:schemeClr>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rPr>
              <a:t>19 The acts of the flesh are obvious: sexual immorality, impurity and debauchery; 20 idolatry and witchcraft; hatred, discord, jealousy, fits of rage, selfish ambition, dissensions, factions 21 and envy; drunkenness, orgies, and the like. I warn you, as I did before, that those who live like this will not inherit the kingdom of God.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outerShdw blurRad="38100" dir="2700000" algn="tl">
                  <a:srgbClr val="000000"/>
                </a:outerShdw>
                <a:reflection endPos="0" dist="50800" dir="5400000" sy="-100000" algn="bl" rotWithShape="0"/>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2698806"/>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Designs\Whirlpool.pot</Template>
  <TotalTime>4735</TotalTime>
  <Words>1523</Words>
  <Application>Microsoft Office PowerPoint</Application>
  <PresentationFormat>On-screen Show (4:3)</PresentationFormat>
  <Paragraphs>183</Paragraphs>
  <Slides>26</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Galatians 5 Part 4</dc:title>
  <dc:creator/>
  <cp:lastModifiedBy>MARK VANBEBBER</cp:lastModifiedBy>
  <cp:revision>944</cp:revision>
  <dcterms:created xsi:type="dcterms:W3CDTF">2003-07-12T18:12:21Z</dcterms:created>
  <dcterms:modified xsi:type="dcterms:W3CDTF">2026-03-16T20:59:18Z</dcterms:modified>
</cp:coreProperties>
</file>