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handoutMasterIdLst>
    <p:handoutMasterId r:id="rId35"/>
  </p:handoutMasterIdLst>
  <p:sldIdLst>
    <p:sldId id="285" r:id="rId3"/>
    <p:sldId id="286" r:id="rId4"/>
    <p:sldId id="287" r:id="rId5"/>
    <p:sldId id="288" r:id="rId6"/>
    <p:sldId id="258" r:id="rId7"/>
    <p:sldId id="264" r:id="rId8"/>
    <p:sldId id="268" r:id="rId9"/>
    <p:sldId id="289" r:id="rId10"/>
    <p:sldId id="281" r:id="rId11"/>
    <p:sldId id="290" r:id="rId12"/>
    <p:sldId id="282" r:id="rId13"/>
    <p:sldId id="293" r:id="rId14"/>
    <p:sldId id="283" r:id="rId15"/>
    <p:sldId id="291" r:id="rId16"/>
    <p:sldId id="294" r:id="rId17"/>
    <p:sldId id="284" r:id="rId18"/>
    <p:sldId id="295" r:id="rId19"/>
    <p:sldId id="298" r:id="rId20"/>
    <p:sldId id="279" r:id="rId21"/>
    <p:sldId id="307" r:id="rId22"/>
    <p:sldId id="308" r:id="rId23"/>
    <p:sldId id="257" r:id="rId24"/>
    <p:sldId id="300" r:id="rId25"/>
    <p:sldId id="301" r:id="rId26"/>
    <p:sldId id="302" r:id="rId27"/>
    <p:sldId id="303" r:id="rId28"/>
    <p:sldId id="304" r:id="rId29"/>
    <p:sldId id="299" r:id="rId30"/>
    <p:sldId id="305" r:id="rId31"/>
    <p:sldId id="306" r:id="rId32"/>
    <p:sldId id="309" r:id="rId3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0D78"/>
    <a:srgbClr val="00002E"/>
    <a:srgbClr val="000066"/>
    <a:srgbClr val="F2F587"/>
    <a:srgbClr val="C9D45C"/>
    <a:srgbClr val="EBEF41"/>
    <a:srgbClr val="4E4E4E"/>
    <a:srgbClr val="5A5A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2787"/>
    <p:restoredTop sz="90929"/>
  </p:normalViewPr>
  <p:slideViewPr>
    <p:cSldViewPr showGuides="1">
      <p:cViewPr varScale="1">
        <p:scale>
          <a:sx n="101" d="100"/>
          <a:sy n="101" d="100"/>
        </p:scale>
        <p:origin x="1512" y="114"/>
      </p:cViewPr>
      <p:guideLst>
        <p:guide orient="horz" pos="2160"/>
        <p:guide pos="283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0494E8B-A2DB-93D2-283F-DE816478E70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r>
              <a:rPr lang="en-US" altLang="en-US"/>
              <a:t>August 28, 2016</a:t>
            </a:r>
          </a:p>
        </p:txBody>
      </p:sp>
      <p:sp>
        <p:nvSpPr>
          <p:cNvPr id="4099" name="Rectangle 3">
            <a:extLst>
              <a:ext uri="{FF2B5EF4-FFF2-40B4-BE49-F238E27FC236}">
                <a16:creationId xmlns:a16="http://schemas.microsoft.com/office/drawing/2014/main" id="{7AFC7E5B-E9E4-8B0C-132E-D1BFB4C9A177}"/>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100" name="Rectangle 4">
            <a:extLst>
              <a:ext uri="{FF2B5EF4-FFF2-40B4-BE49-F238E27FC236}">
                <a16:creationId xmlns:a16="http://schemas.microsoft.com/office/drawing/2014/main" id="{5A141CC9-EBF2-5934-2BDF-6AA2CA9040EF}"/>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101" name="Rectangle 5">
            <a:extLst>
              <a:ext uri="{FF2B5EF4-FFF2-40B4-BE49-F238E27FC236}">
                <a16:creationId xmlns:a16="http://schemas.microsoft.com/office/drawing/2014/main" id="{89E1A25D-78D3-D521-DA57-6F8901FFD79F}"/>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70FEE21-E8CF-45D9-9DD8-C67E676ECCF1}"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631B825A-648D-E1EA-B3EF-2E48D6B9A335}"/>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r>
              <a:rPr lang="en-US" altLang="en-US"/>
              <a:t>August 28, 2016</a:t>
            </a:r>
          </a:p>
        </p:txBody>
      </p:sp>
      <p:sp>
        <p:nvSpPr>
          <p:cNvPr id="12291" name="Rectangle 3">
            <a:extLst>
              <a:ext uri="{FF2B5EF4-FFF2-40B4-BE49-F238E27FC236}">
                <a16:creationId xmlns:a16="http://schemas.microsoft.com/office/drawing/2014/main" id="{A3901BD5-1A8D-01B9-F083-A443D2553BD7}"/>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2292" name="Rectangle 4">
            <a:extLst>
              <a:ext uri="{FF2B5EF4-FFF2-40B4-BE49-F238E27FC236}">
                <a16:creationId xmlns:a16="http://schemas.microsoft.com/office/drawing/2014/main" id="{A910130E-C03C-7E53-3ACC-091CFD65B90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a:extLst>
              <a:ext uri="{FF2B5EF4-FFF2-40B4-BE49-F238E27FC236}">
                <a16:creationId xmlns:a16="http://schemas.microsoft.com/office/drawing/2014/main" id="{418EEE5C-F33B-693F-75FE-36686345DB82}"/>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94" name="Rectangle 6">
            <a:extLst>
              <a:ext uri="{FF2B5EF4-FFF2-40B4-BE49-F238E27FC236}">
                <a16:creationId xmlns:a16="http://schemas.microsoft.com/office/drawing/2014/main" id="{4408090B-6F03-EA1B-759F-F894A0CCE4FD}"/>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2295" name="Rectangle 7">
            <a:extLst>
              <a:ext uri="{FF2B5EF4-FFF2-40B4-BE49-F238E27FC236}">
                <a16:creationId xmlns:a16="http://schemas.microsoft.com/office/drawing/2014/main" id="{BF74F432-053B-00B1-9358-2F4770195DDC}"/>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F31E15C-8048-4DEF-B595-16253FBDEDFD}"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B46F8C46-0666-6320-D447-5041FFDE46D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C2D7D9-B347-475F-8838-371F8722170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314" name="Rectangle 2">
            <a:extLst>
              <a:ext uri="{FF2B5EF4-FFF2-40B4-BE49-F238E27FC236}">
                <a16:creationId xmlns:a16="http://schemas.microsoft.com/office/drawing/2014/main" id="{0E08599D-286F-5538-5214-6429A7B4ADE0}"/>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E888B7CD-968E-26AA-3358-7CB87A4C700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47DB6-F23E-893D-477A-774DF4A85799}"/>
            </a:ext>
          </a:extLst>
        </p:cNvPr>
        <p:cNvGrpSpPr/>
        <p:nvPr/>
      </p:nvGrpSpPr>
      <p:grpSpPr>
        <a:xfrm>
          <a:off x="0" y="0"/>
          <a:ext cx="0" cy="0"/>
          <a:chOff x="0" y="0"/>
          <a:chExt cx="0" cy="0"/>
        </a:xfrm>
      </p:grpSpPr>
      <p:sp>
        <p:nvSpPr>
          <p:cNvPr id="4" name="Rectangle 7">
            <a:extLst>
              <a:ext uri="{FF2B5EF4-FFF2-40B4-BE49-F238E27FC236}">
                <a16:creationId xmlns:a16="http://schemas.microsoft.com/office/drawing/2014/main" id="{B91E66A0-607E-2074-C4F4-F61516F1BB00}"/>
              </a:ext>
            </a:extLst>
          </p:cNvPr>
          <p:cNvSpPr>
            <a:spLocks noGrp="1" noChangeArrowheads="1"/>
          </p:cNvSpPr>
          <p:nvPr>
            <p:ph type="sldNum" sz="quarter" idx="5"/>
          </p:nvPr>
        </p:nvSpPr>
        <p:spPr>
          <a:ln/>
        </p:spPr>
        <p:txBody>
          <a:bodyPr/>
          <a:lstStyle/>
          <a:p>
            <a:fld id="{2E3C1BE1-921E-4ADD-9B82-D125208F18BD}" type="slidenum">
              <a:rPr lang="en-US" altLang="en-US"/>
              <a:pPr/>
              <a:t>15</a:t>
            </a:fld>
            <a:endParaRPr lang="en-US" altLang="en-US"/>
          </a:p>
        </p:txBody>
      </p:sp>
      <p:sp>
        <p:nvSpPr>
          <p:cNvPr id="61442" name="Rectangle 2">
            <a:extLst>
              <a:ext uri="{FF2B5EF4-FFF2-40B4-BE49-F238E27FC236}">
                <a16:creationId xmlns:a16="http://schemas.microsoft.com/office/drawing/2014/main" id="{4710F35E-16C8-20DD-6D95-A65A70F5CF55}"/>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16E0E48A-FDC9-3401-A8B1-6A2C7ABD296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15437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C847354F-FCE5-E8C9-43AB-5E54D57E04FA}"/>
              </a:ext>
            </a:extLst>
          </p:cNvPr>
          <p:cNvSpPr>
            <a:spLocks noGrp="1" noChangeArrowheads="1"/>
          </p:cNvSpPr>
          <p:nvPr>
            <p:ph type="sldNum" sz="quarter" idx="5"/>
          </p:nvPr>
        </p:nvSpPr>
        <p:spPr>
          <a:ln/>
        </p:spPr>
        <p:txBody>
          <a:bodyPr/>
          <a:lstStyle/>
          <a:p>
            <a:fld id="{20B82F4A-5DF3-40A3-81A1-A1426E94D2F2}" type="slidenum">
              <a:rPr lang="en-US" altLang="en-US"/>
              <a:pPr/>
              <a:t>16</a:t>
            </a:fld>
            <a:endParaRPr lang="en-US" altLang="en-US"/>
          </a:p>
        </p:txBody>
      </p:sp>
      <p:sp>
        <p:nvSpPr>
          <p:cNvPr id="63490" name="Rectangle 2">
            <a:extLst>
              <a:ext uri="{FF2B5EF4-FFF2-40B4-BE49-F238E27FC236}">
                <a16:creationId xmlns:a16="http://schemas.microsoft.com/office/drawing/2014/main" id="{D1D47936-F974-60B0-BC12-17A2B4B1741D}"/>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A556D722-886D-0508-B5E3-628A8CEC1B7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13AAF-974B-4229-E8B0-1D3B01A80688}"/>
            </a:ext>
          </a:extLst>
        </p:cNvPr>
        <p:cNvGrpSpPr/>
        <p:nvPr/>
      </p:nvGrpSpPr>
      <p:grpSpPr>
        <a:xfrm>
          <a:off x="0" y="0"/>
          <a:ext cx="0" cy="0"/>
          <a:chOff x="0" y="0"/>
          <a:chExt cx="0" cy="0"/>
        </a:xfrm>
      </p:grpSpPr>
      <p:sp>
        <p:nvSpPr>
          <p:cNvPr id="4" name="Rectangle 7">
            <a:extLst>
              <a:ext uri="{FF2B5EF4-FFF2-40B4-BE49-F238E27FC236}">
                <a16:creationId xmlns:a16="http://schemas.microsoft.com/office/drawing/2014/main" id="{4BF0B717-EE09-851C-7F4B-063BC195CB60}"/>
              </a:ext>
            </a:extLst>
          </p:cNvPr>
          <p:cNvSpPr>
            <a:spLocks noGrp="1" noChangeArrowheads="1"/>
          </p:cNvSpPr>
          <p:nvPr>
            <p:ph type="sldNum" sz="quarter" idx="5"/>
          </p:nvPr>
        </p:nvSpPr>
        <p:spPr>
          <a:ln/>
        </p:spPr>
        <p:txBody>
          <a:bodyPr/>
          <a:lstStyle/>
          <a:p>
            <a:fld id="{20B82F4A-5DF3-40A3-81A1-A1426E94D2F2}" type="slidenum">
              <a:rPr lang="en-US" altLang="en-US"/>
              <a:pPr/>
              <a:t>17</a:t>
            </a:fld>
            <a:endParaRPr lang="en-US" altLang="en-US"/>
          </a:p>
        </p:txBody>
      </p:sp>
      <p:sp>
        <p:nvSpPr>
          <p:cNvPr id="63490" name="Rectangle 2">
            <a:extLst>
              <a:ext uri="{FF2B5EF4-FFF2-40B4-BE49-F238E27FC236}">
                <a16:creationId xmlns:a16="http://schemas.microsoft.com/office/drawing/2014/main" id="{DE75886C-C470-54A0-AE98-AC5A01DEBBFA}"/>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346AC7EB-757D-1808-CA95-88D22BCB4B0A}"/>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80192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7A6FB-C876-2A9C-FDAB-3FBA766E7D0D}"/>
            </a:ext>
          </a:extLst>
        </p:cNvPr>
        <p:cNvGrpSpPr/>
        <p:nvPr/>
      </p:nvGrpSpPr>
      <p:grpSpPr>
        <a:xfrm>
          <a:off x="0" y="0"/>
          <a:ext cx="0" cy="0"/>
          <a:chOff x="0" y="0"/>
          <a:chExt cx="0" cy="0"/>
        </a:xfrm>
      </p:grpSpPr>
      <p:sp>
        <p:nvSpPr>
          <p:cNvPr id="4" name="Rectangle 7">
            <a:extLst>
              <a:ext uri="{FF2B5EF4-FFF2-40B4-BE49-F238E27FC236}">
                <a16:creationId xmlns:a16="http://schemas.microsoft.com/office/drawing/2014/main" id="{79D2E508-AA9C-AE50-552E-0E0828282C35}"/>
              </a:ext>
            </a:extLst>
          </p:cNvPr>
          <p:cNvSpPr>
            <a:spLocks noGrp="1" noChangeArrowheads="1"/>
          </p:cNvSpPr>
          <p:nvPr>
            <p:ph type="sldNum" sz="quarter" idx="5"/>
          </p:nvPr>
        </p:nvSpPr>
        <p:spPr>
          <a:ln/>
        </p:spPr>
        <p:txBody>
          <a:bodyPr/>
          <a:lstStyle/>
          <a:p>
            <a:fld id="{20B82F4A-5DF3-40A3-81A1-A1426E94D2F2}" type="slidenum">
              <a:rPr lang="en-US" altLang="en-US"/>
              <a:pPr/>
              <a:t>18</a:t>
            </a:fld>
            <a:endParaRPr lang="en-US" altLang="en-US"/>
          </a:p>
        </p:txBody>
      </p:sp>
      <p:sp>
        <p:nvSpPr>
          <p:cNvPr id="63490" name="Rectangle 2">
            <a:extLst>
              <a:ext uri="{FF2B5EF4-FFF2-40B4-BE49-F238E27FC236}">
                <a16:creationId xmlns:a16="http://schemas.microsoft.com/office/drawing/2014/main" id="{30EC89AF-1C36-1958-4DB0-379EEDF5B8BD}"/>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CDE75608-49D9-DE41-14F6-EE069A0D7B6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89308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F7E42241-95C2-D723-E9E1-AD9D733EB473}"/>
              </a:ext>
            </a:extLst>
          </p:cNvPr>
          <p:cNvSpPr>
            <a:spLocks noGrp="1" noChangeArrowheads="1"/>
          </p:cNvSpPr>
          <p:nvPr>
            <p:ph type="sldNum" sz="quarter" idx="5"/>
          </p:nvPr>
        </p:nvSpPr>
        <p:spPr>
          <a:ln/>
        </p:spPr>
        <p:txBody>
          <a:bodyPr/>
          <a:lstStyle/>
          <a:p>
            <a:fld id="{AD337F70-B923-491F-852F-9079F6BD1A36}" type="slidenum">
              <a:rPr lang="en-US" altLang="en-US"/>
              <a:pPr/>
              <a:t>19</a:t>
            </a:fld>
            <a:endParaRPr lang="en-US" altLang="en-US"/>
          </a:p>
        </p:txBody>
      </p:sp>
      <p:sp>
        <p:nvSpPr>
          <p:cNvPr id="47106" name="Rectangle 2">
            <a:extLst>
              <a:ext uri="{FF2B5EF4-FFF2-40B4-BE49-F238E27FC236}">
                <a16:creationId xmlns:a16="http://schemas.microsoft.com/office/drawing/2014/main" id="{A96F05EA-131F-B13C-6E20-0322BBD035D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107" name="Rectangle 3">
            <a:extLst>
              <a:ext uri="{FF2B5EF4-FFF2-40B4-BE49-F238E27FC236}">
                <a16:creationId xmlns:a16="http://schemas.microsoft.com/office/drawing/2014/main" id="{89281DE5-E52A-5F59-5E4B-1740444EB697}"/>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CBCFC-40DB-4F7E-46A1-B5D4F75645FF}"/>
            </a:ext>
          </a:extLst>
        </p:cNvPr>
        <p:cNvGrpSpPr/>
        <p:nvPr/>
      </p:nvGrpSpPr>
      <p:grpSpPr>
        <a:xfrm>
          <a:off x="0" y="0"/>
          <a:ext cx="0" cy="0"/>
          <a:chOff x="0" y="0"/>
          <a:chExt cx="0" cy="0"/>
        </a:xfrm>
      </p:grpSpPr>
      <p:sp>
        <p:nvSpPr>
          <p:cNvPr id="4" name="Rectangle 7">
            <a:extLst>
              <a:ext uri="{FF2B5EF4-FFF2-40B4-BE49-F238E27FC236}">
                <a16:creationId xmlns:a16="http://schemas.microsoft.com/office/drawing/2014/main" id="{A75C316B-923F-F3F3-6852-D6BDA32F17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772DB3-8AF0-4805-9116-57A2F676BA56}"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7346" name="Rectangle 2">
            <a:extLst>
              <a:ext uri="{FF2B5EF4-FFF2-40B4-BE49-F238E27FC236}">
                <a16:creationId xmlns:a16="http://schemas.microsoft.com/office/drawing/2014/main" id="{ADD5DE4A-91C7-0FD5-34E0-42B786D95988}"/>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8074945B-1891-B59B-66EA-E3CA8683689D}"/>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33554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720DD-09B3-B6CF-DE62-9094898EADA3}"/>
            </a:ext>
          </a:extLst>
        </p:cNvPr>
        <p:cNvGrpSpPr/>
        <p:nvPr/>
      </p:nvGrpSpPr>
      <p:grpSpPr>
        <a:xfrm>
          <a:off x="0" y="0"/>
          <a:ext cx="0" cy="0"/>
          <a:chOff x="0" y="0"/>
          <a:chExt cx="0" cy="0"/>
        </a:xfrm>
      </p:grpSpPr>
      <p:sp>
        <p:nvSpPr>
          <p:cNvPr id="4" name="Rectangle 7">
            <a:extLst>
              <a:ext uri="{FF2B5EF4-FFF2-40B4-BE49-F238E27FC236}">
                <a16:creationId xmlns:a16="http://schemas.microsoft.com/office/drawing/2014/main" id="{260FFE78-FAC1-3E2E-1A2B-FE4F932BA38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0B82F4A-5DF3-40A3-81A1-A1426E94D2F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3490" name="Rectangle 2">
            <a:extLst>
              <a:ext uri="{FF2B5EF4-FFF2-40B4-BE49-F238E27FC236}">
                <a16:creationId xmlns:a16="http://schemas.microsoft.com/office/drawing/2014/main" id="{018E0190-9F7D-6895-0F61-1B39EABBF85C}"/>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9BAE3DC0-314F-23FB-315E-4B84371BA1D9}"/>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05138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751B0-9922-F415-1F56-AD6B76385BD6}"/>
            </a:ext>
          </a:extLst>
        </p:cNvPr>
        <p:cNvGrpSpPr/>
        <p:nvPr/>
      </p:nvGrpSpPr>
      <p:grpSpPr>
        <a:xfrm>
          <a:off x="0" y="0"/>
          <a:ext cx="0" cy="0"/>
          <a:chOff x="0" y="0"/>
          <a:chExt cx="0" cy="0"/>
        </a:xfrm>
      </p:grpSpPr>
      <p:sp>
        <p:nvSpPr>
          <p:cNvPr id="4" name="Rectangle 7">
            <a:extLst>
              <a:ext uri="{FF2B5EF4-FFF2-40B4-BE49-F238E27FC236}">
                <a16:creationId xmlns:a16="http://schemas.microsoft.com/office/drawing/2014/main" id="{AE61B26C-E9C0-464C-EF26-16956C7EC8C7}"/>
              </a:ext>
            </a:extLst>
          </p:cNvPr>
          <p:cNvSpPr>
            <a:spLocks noGrp="1" noChangeArrowheads="1"/>
          </p:cNvSpPr>
          <p:nvPr>
            <p:ph type="sldNum" sz="quarter" idx="5"/>
          </p:nvPr>
        </p:nvSpPr>
        <p:spPr>
          <a:ln/>
        </p:spPr>
        <p:txBody>
          <a:bodyPr/>
          <a:lstStyle/>
          <a:p>
            <a:fld id="{AD337F70-B923-491F-852F-9079F6BD1A36}" type="slidenum">
              <a:rPr lang="en-US" altLang="en-US"/>
              <a:pPr/>
              <a:t>30</a:t>
            </a:fld>
            <a:endParaRPr lang="en-US" altLang="en-US"/>
          </a:p>
        </p:txBody>
      </p:sp>
      <p:sp>
        <p:nvSpPr>
          <p:cNvPr id="47106" name="Rectangle 2">
            <a:extLst>
              <a:ext uri="{FF2B5EF4-FFF2-40B4-BE49-F238E27FC236}">
                <a16:creationId xmlns:a16="http://schemas.microsoft.com/office/drawing/2014/main" id="{823A54A2-214C-7D37-4264-6616C4A0AC97}"/>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107" name="Rectangle 3">
            <a:extLst>
              <a:ext uri="{FF2B5EF4-FFF2-40B4-BE49-F238E27FC236}">
                <a16:creationId xmlns:a16="http://schemas.microsoft.com/office/drawing/2014/main" id="{E5A1D5B7-2345-7F6C-5B08-3B3D6A9DD94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651698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68795-2598-2D66-D7C2-47EFF6AFECC3}"/>
            </a:ext>
          </a:extLst>
        </p:cNvPr>
        <p:cNvGrpSpPr/>
        <p:nvPr/>
      </p:nvGrpSpPr>
      <p:grpSpPr>
        <a:xfrm>
          <a:off x="0" y="0"/>
          <a:ext cx="0" cy="0"/>
          <a:chOff x="0" y="0"/>
          <a:chExt cx="0" cy="0"/>
        </a:xfrm>
      </p:grpSpPr>
      <p:sp>
        <p:nvSpPr>
          <p:cNvPr id="4" name="Rectangle 7">
            <a:extLst>
              <a:ext uri="{FF2B5EF4-FFF2-40B4-BE49-F238E27FC236}">
                <a16:creationId xmlns:a16="http://schemas.microsoft.com/office/drawing/2014/main" id="{5FB29794-8A77-50A2-0F30-F0A265C5411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772DB3-8AF0-4805-9116-57A2F676BA56}"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7346" name="Rectangle 2">
            <a:extLst>
              <a:ext uri="{FF2B5EF4-FFF2-40B4-BE49-F238E27FC236}">
                <a16:creationId xmlns:a16="http://schemas.microsoft.com/office/drawing/2014/main" id="{83D10C71-59F3-D4C3-04C6-204C8E442D4F}"/>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5359D510-CEE1-2E09-4AA1-4AB951E6CFA5}"/>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88618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69E75868-75F8-6F24-6C36-ECDE74199764}"/>
              </a:ext>
            </a:extLst>
          </p:cNvPr>
          <p:cNvSpPr>
            <a:spLocks noGrp="1" noChangeArrowheads="1"/>
          </p:cNvSpPr>
          <p:nvPr>
            <p:ph type="sldNum" sz="quarter" idx="5"/>
          </p:nvPr>
        </p:nvSpPr>
        <p:spPr>
          <a:ln/>
        </p:spPr>
        <p:txBody>
          <a:bodyPr/>
          <a:lstStyle/>
          <a:p>
            <a:fld id="{E18169BB-2E28-4775-84D0-3EF5D8C0DC43}" type="slidenum">
              <a:rPr lang="en-US" altLang="en-US"/>
              <a:pPr/>
              <a:t>7</a:t>
            </a:fld>
            <a:endParaRPr lang="en-US" altLang="en-US"/>
          </a:p>
        </p:txBody>
      </p:sp>
      <p:sp>
        <p:nvSpPr>
          <p:cNvPr id="20482" name="Rectangle 2">
            <a:extLst>
              <a:ext uri="{FF2B5EF4-FFF2-40B4-BE49-F238E27FC236}">
                <a16:creationId xmlns:a16="http://schemas.microsoft.com/office/drawing/2014/main" id="{7C6441EF-BB0D-6F5E-57D9-8FFEE977AF4E}"/>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D5476DE6-AD9C-CF89-E3E2-61FFD4418DF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E7603-FEDE-8F40-6D7D-6C62423F94C0}"/>
            </a:ext>
          </a:extLst>
        </p:cNvPr>
        <p:cNvGrpSpPr/>
        <p:nvPr/>
      </p:nvGrpSpPr>
      <p:grpSpPr>
        <a:xfrm>
          <a:off x="0" y="0"/>
          <a:ext cx="0" cy="0"/>
          <a:chOff x="0" y="0"/>
          <a:chExt cx="0" cy="0"/>
        </a:xfrm>
      </p:grpSpPr>
      <p:sp>
        <p:nvSpPr>
          <p:cNvPr id="4" name="Rectangle 7">
            <a:extLst>
              <a:ext uri="{FF2B5EF4-FFF2-40B4-BE49-F238E27FC236}">
                <a16:creationId xmlns:a16="http://schemas.microsoft.com/office/drawing/2014/main" id="{20DE083C-B82F-56A6-922A-59EFDD58146C}"/>
              </a:ext>
            </a:extLst>
          </p:cNvPr>
          <p:cNvSpPr>
            <a:spLocks noGrp="1" noChangeArrowheads="1"/>
          </p:cNvSpPr>
          <p:nvPr>
            <p:ph type="sldNum" sz="quarter" idx="5"/>
          </p:nvPr>
        </p:nvSpPr>
        <p:spPr>
          <a:ln/>
        </p:spPr>
        <p:txBody>
          <a:bodyPr/>
          <a:lstStyle/>
          <a:p>
            <a:fld id="{E18169BB-2E28-4775-84D0-3EF5D8C0DC43}" type="slidenum">
              <a:rPr lang="en-US" altLang="en-US"/>
              <a:pPr/>
              <a:t>8</a:t>
            </a:fld>
            <a:endParaRPr lang="en-US" altLang="en-US"/>
          </a:p>
        </p:txBody>
      </p:sp>
      <p:sp>
        <p:nvSpPr>
          <p:cNvPr id="20482" name="Rectangle 2">
            <a:extLst>
              <a:ext uri="{FF2B5EF4-FFF2-40B4-BE49-F238E27FC236}">
                <a16:creationId xmlns:a16="http://schemas.microsoft.com/office/drawing/2014/main" id="{2BA49D24-6549-6832-E2FF-10DDF2E4A18B}"/>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1ABA3A61-A1B0-5521-BEE1-D7412EBA2C00}"/>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23437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ABAB30DD-022A-99C1-F138-33700BF4EED9}"/>
              </a:ext>
            </a:extLst>
          </p:cNvPr>
          <p:cNvSpPr>
            <a:spLocks noGrp="1" noChangeArrowheads="1"/>
          </p:cNvSpPr>
          <p:nvPr>
            <p:ph type="sldNum" sz="quarter" idx="5"/>
          </p:nvPr>
        </p:nvSpPr>
        <p:spPr>
          <a:ln/>
        </p:spPr>
        <p:txBody>
          <a:bodyPr/>
          <a:lstStyle/>
          <a:p>
            <a:fld id="{F0772DB3-8AF0-4805-9116-57A2F676BA56}" type="slidenum">
              <a:rPr lang="en-US" altLang="en-US"/>
              <a:pPr/>
              <a:t>9</a:t>
            </a:fld>
            <a:endParaRPr lang="en-US" altLang="en-US"/>
          </a:p>
        </p:txBody>
      </p:sp>
      <p:sp>
        <p:nvSpPr>
          <p:cNvPr id="57346" name="Rectangle 2">
            <a:extLst>
              <a:ext uri="{FF2B5EF4-FFF2-40B4-BE49-F238E27FC236}">
                <a16:creationId xmlns:a16="http://schemas.microsoft.com/office/drawing/2014/main" id="{91F4DCF3-9C70-3F0E-7093-B0BAD36BEB06}"/>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95AE446D-3840-E561-F7EC-8FDFA55A65F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F4E41-6C08-2D85-D144-BE6669B4456E}"/>
            </a:ext>
          </a:extLst>
        </p:cNvPr>
        <p:cNvGrpSpPr/>
        <p:nvPr/>
      </p:nvGrpSpPr>
      <p:grpSpPr>
        <a:xfrm>
          <a:off x="0" y="0"/>
          <a:ext cx="0" cy="0"/>
          <a:chOff x="0" y="0"/>
          <a:chExt cx="0" cy="0"/>
        </a:xfrm>
      </p:grpSpPr>
      <p:sp>
        <p:nvSpPr>
          <p:cNvPr id="4" name="Rectangle 7">
            <a:extLst>
              <a:ext uri="{FF2B5EF4-FFF2-40B4-BE49-F238E27FC236}">
                <a16:creationId xmlns:a16="http://schemas.microsoft.com/office/drawing/2014/main" id="{F5AC2B32-7C25-1703-7BFD-C607E4C4549D}"/>
              </a:ext>
            </a:extLst>
          </p:cNvPr>
          <p:cNvSpPr>
            <a:spLocks noGrp="1" noChangeArrowheads="1"/>
          </p:cNvSpPr>
          <p:nvPr>
            <p:ph type="sldNum" sz="quarter" idx="5"/>
          </p:nvPr>
        </p:nvSpPr>
        <p:spPr>
          <a:ln/>
        </p:spPr>
        <p:txBody>
          <a:bodyPr/>
          <a:lstStyle/>
          <a:p>
            <a:fld id="{F0772DB3-8AF0-4805-9116-57A2F676BA56}" type="slidenum">
              <a:rPr lang="en-US" altLang="en-US"/>
              <a:pPr/>
              <a:t>10</a:t>
            </a:fld>
            <a:endParaRPr lang="en-US" altLang="en-US"/>
          </a:p>
        </p:txBody>
      </p:sp>
      <p:sp>
        <p:nvSpPr>
          <p:cNvPr id="57346" name="Rectangle 2">
            <a:extLst>
              <a:ext uri="{FF2B5EF4-FFF2-40B4-BE49-F238E27FC236}">
                <a16:creationId xmlns:a16="http://schemas.microsoft.com/office/drawing/2014/main" id="{5BA21A42-5951-2A55-4303-6F4CFBA37D48}"/>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3EE1095C-7D75-3500-1F56-527829C8E0C1}"/>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96213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2000D3F0-E9B0-3F54-745C-05BB96CE2752}"/>
              </a:ext>
            </a:extLst>
          </p:cNvPr>
          <p:cNvSpPr>
            <a:spLocks noGrp="1" noChangeArrowheads="1"/>
          </p:cNvSpPr>
          <p:nvPr>
            <p:ph type="sldNum" sz="quarter" idx="5"/>
          </p:nvPr>
        </p:nvSpPr>
        <p:spPr>
          <a:ln/>
        </p:spPr>
        <p:txBody>
          <a:bodyPr/>
          <a:lstStyle/>
          <a:p>
            <a:fld id="{F93E3093-275A-4640-A451-8CB6799B0EB0}" type="slidenum">
              <a:rPr lang="en-US" altLang="en-US"/>
              <a:pPr/>
              <a:t>11</a:t>
            </a:fld>
            <a:endParaRPr lang="en-US" altLang="en-US"/>
          </a:p>
        </p:txBody>
      </p:sp>
      <p:sp>
        <p:nvSpPr>
          <p:cNvPr id="59394" name="Rectangle 2">
            <a:extLst>
              <a:ext uri="{FF2B5EF4-FFF2-40B4-BE49-F238E27FC236}">
                <a16:creationId xmlns:a16="http://schemas.microsoft.com/office/drawing/2014/main" id="{C599AE63-05BA-BB86-F5FA-5031E77C432E}"/>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17C5B876-68BE-4B02-CCED-65FB09D3A4F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26E68-945E-4F0D-6CA2-A2278CF86117}"/>
            </a:ext>
          </a:extLst>
        </p:cNvPr>
        <p:cNvGrpSpPr/>
        <p:nvPr/>
      </p:nvGrpSpPr>
      <p:grpSpPr>
        <a:xfrm>
          <a:off x="0" y="0"/>
          <a:ext cx="0" cy="0"/>
          <a:chOff x="0" y="0"/>
          <a:chExt cx="0" cy="0"/>
        </a:xfrm>
      </p:grpSpPr>
      <p:sp>
        <p:nvSpPr>
          <p:cNvPr id="4" name="Rectangle 7">
            <a:extLst>
              <a:ext uri="{FF2B5EF4-FFF2-40B4-BE49-F238E27FC236}">
                <a16:creationId xmlns:a16="http://schemas.microsoft.com/office/drawing/2014/main" id="{7739B2B7-B7DB-3E8D-6C7B-1821E6FAA8CD}"/>
              </a:ext>
            </a:extLst>
          </p:cNvPr>
          <p:cNvSpPr>
            <a:spLocks noGrp="1" noChangeArrowheads="1"/>
          </p:cNvSpPr>
          <p:nvPr>
            <p:ph type="sldNum" sz="quarter" idx="5"/>
          </p:nvPr>
        </p:nvSpPr>
        <p:spPr>
          <a:ln/>
        </p:spPr>
        <p:txBody>
          <a:bodyPr/>
          <a:lstStyle/>
          <a:p>
            <a:fld id="{F93E3093-275A-4640-A451-8CB6799B0EB0}" type="slidenum">
              <a:rPr lang="en-US" altLang="en-US"/>
              <a:pPr/>
              <a:t>12</a:t>
            </a:fld>
            <a:endParaRPr lang="en-US" altLang="en-US"/>
          </a:p>
        </p:txBody>
      </p:sp>
      <p:sp>
        <p:nvSpPr>
          <p:cNvPr id="59394" name="Rectangle 2">
            <a:extLst>
              <a:ext uri="{FF2B5EF4-FFF2-40B4-BE49-F238E27FC236}">
                <a16:creationId xmlns:a16="http://schemas.microsoft.com/office/drawing/2014/main" id="{1132930A-152C-AB00-F6EA-077680F3DF17}"/>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C173AFB4-8563-8BC1-4A37-FD7CB128460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44280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FC9AEF3A-7D23-619D-3F48-C93E99E907A5}"/>
              </a:ext>
            </a:extLst>
          </p:cNvPr>
          <p:cNvSpPr>
            <a:spLocks noGrp="1" noChangeArrowheads="1"/>
          </p:cNvSpPr>
          <p:nvPr>
            <p:ph type="sldNum" sz="quarter" idx="5"/>
          </p:nvPr>
        </p:nvSpPr>
        <p:spPr>
          <a:ln/>
        </p:spPr>
        <p:txBody>
          <a:bodyPr/>
          <a:lstStyle/>
          <a:p>
            <a:fld id="{2E3C1BE1-921E-4ADD-9B82-D125208F18BD}" type="slidenum">
              <a:rPr lang="en-US" altLang="en-US"/>
              <a:pPr/>
              <a:t>13</a:t>
            </a:fld>
            <a:endParaRPr lang="en-US" altLang="en-US"/>
          </a:p>
        </p:txBody>
      </p:sp>
      <p:sp>
        <p:nvSpPr>
          <p:cNvPr id="61442" name="Rectangle 2">
            <a:extLst>
              <a:ext uri="{FF2B5EF4-FFF2-40B4-BE49-F238E27FC236}">
                <a16:creationId xmlns:a16="http://schemas.microsoft.com/office/drawing/2014/main" id="{5980BA3C-BC78-DC5A-34A5-4F796FA561A3}"/>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01719622-96BB-B9D1-00A7-CD7747888A2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247AB-E6EC-D36A-01CE-B281B72714AA}"/>
            </a:ext>
          </a:extLst>
        </p:cNvPr>
        <p:cNvGrpSpPr/>
        <p:nvPr/>
      </p:nvGrpSpPr>
      <p:grpSpPr>
        <a:xfrm>
          <a:off x="0" y="0"/>
          <a:ext cx="0" cy="0"/>
          <a:chOff x="0" y="0"/>
          <a:chExt cx="0" cy="0"/>
        </a:xfrm>
      </p:grpSpPr>
      <p:sp>
        <p:nvSpPr>
          <p:cNvPr id="4" name="Rectangle 7">
            <a:extLst>
              <a:ext uri="{FF2B5EF4-FFF2-40B4-BE49-F238E27FC236}">
                <a16:creationId xmlns:a16="http://schemas.microsoft.com/office/drawing/2014/main" id="{15A99075-441C-A695-CC31-CDA243DC9D02}"/>
              </a:ext>
            </a:extLst>
          </p:cNvPr>
          <p:cNvSpPr>
            <a:spLocks noGrp="1" noChangeArrowheads="1"/>
          </p:cNvSpPr>
          <p:nvPr>
            <p:ph type="sldNum" sz="quarter" idx="5"/>
          </p:nvPr>
        </p:nvSpPr>
        <p:spPr>
          <a:ln/>
        </p:spPr>
        <p:txBody>
          <a:bodyPr/>
          <a:lstStyle/>
          <a:p>
            <a:fld id="{2E3C1BE1-921E-4ADD-9B82-D125208F18BD}" type="slidenum">
              <a:rPr lang="en-US" altLang="en-US"/>
              <a:pPr/>
              <a:t>14</a:t>
            </a:fld>
            <a:endParaRPr lang="en-US" altLang="en-US"/>
          </a:p>
        </p:txBody>
      </p:sp>
      <p:sp>
        <p:nvSpPr>
          <p:cNvPr id="61442" name="Rectangle 2">
            <a:extLst>
              <a:ext uri="{FF2B5EF4-FFF2-40B4-BE49-F238E27FC236}">
                <a16:creationId xmlns:a16="http://schemas.microsoft.com/office/drawing/2014/main" id="{665C4BD5-82F0-6AFB-40AB-DEB1DB9F0919}"/>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8123DB39-BA8A-5ED2-FF06-D25DC85F5990}"/>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65834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43331-A049-8A53-48D0-33EEE469EA3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D3A3CA-50BD-CE52-B6D7-C7284442E0F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24D87E-5BA7-4649-1EC0-68109344457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CD6F1E9-2D47-32AE-A840-042DCF28864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D20BEE7-17B0-4925-D03D-D1B3E15A4846}"/>
              </a:ext>
            </a:extLst>
          </p:cNvPr>
          <p:cNvSpPr>
            <a:spLocks noGrp="1"/>
          </p:cNvSpPr>
          <p:nvPr>
            <p:ph type="sldNum" sz="quarter" idx="12"/>
          </p:nvPr>
        </p:nvSpPr>
        <p:spPr/>
        <p:txBody>
          <a:bodyPr/>
          <a:lstStyle>
            <a:lvl1pPr>
              <a:defRPr/>
            </a:lvl1pPr>
          </a:lstStyle>
          <a:p>
            <a:fld id="{E0020708-EE28-44D4-9E42-4AAEBA0F384E}" type="slidenum">
              <a:rPr lang="en-US" altLang="en-US"/>
              <a:pPr/>
              <a:t>‹#›</a:t>
            </a:fld>
            <a:endParaRPr lang="en-US" altLang="en-US"/>
          </a:p>
        </p:txBody>
      </p:sp>
    </p:spTree>
    <p:extLst>
      <p:ext uri="{BB962C8B-B14F-4D97-AF65-F5344CB8AC3E}">
        <p14:creationId xmlns:p14="http://schemas.microsoft.com/office/powerpoint/2010/main" val="1161092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30498-AF79-0E1C-FE8B-EA37B5BFF2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EF9697-569D-B1C5-6618-7D68F56AD2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B11D40-E15D-E07B-9B45-5EB614639EC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F19EC21-C859-C196-E447-CBFDF2636C9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80E45FE-1B26-FEC7-B22B-D7DE03348CB7}"/>
              </a:ext>
            </a:extLst>
          </p:cNvPr>
          <p:cNvSpPr>
            <a:spLocks noGrp="1"/>
          </p:cNvSpPr>
          <p:nvPr>
            <p:ph type="sldNum" sz="quarter" idx="12"/>
          </p:nvPr>
        </p:nvSpPr>
        <p:spPr/>
        <p:txBody>
          <a:bodyPr/>
          <a:lstStyle>
            <a:lvl1pPr>
              <a:defRPr/>
            </a:lvl1pPr>
          </a:lstStyle>
          <a:p>
            <a:fld id="{BD24776A-161E-43BB-8457-B4A328BE070D}" type="slidenum">
              <a:rPr lang="en-US" altLang="en-US"/>
              <a:pPr/>
              <a:t>‹#›</a:t>
            </a:fld>
            <a:endParaRPr lang="en-US" altLang="en-US"/>
          </a:p>
        </p:txBody>
      </p:sp>
    </p:spTree>
    <p:extLst>
      <p:ext uri="{BB962C8B-B14F-4D97-AF65-F5344CB8AC3E}">
        <p14:creationId xmlns:p14="http://schemas.microsoft.com/office/powerpoint/2010/main" val="1398275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24FEAE-D0A3-2D13-0E2E-A4B90CC97F34}"/>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40E9D9-BCAC-C2BD-06DF-FC0AE8FC917B}"/>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8EC819-F2AA-0039-4BEF-12ED21A6574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6C4F380-3586-CE60-B69E-506ADA421BA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9B6F993-ED08-C029-E0E4-6038183E347D}"/>
              </a:ext>
            </a:extLst>
          </p:cNvPr>
          <p:cNvSpPr>
            <a:spLocks noGrp="1"/>
          </p:cNvSpPr>
          <p:nvPr>
            <p:ph type="sldNum" sz="quarter" idx="12"/>
          </p:nvPr>
        </p:nvSpPr>
        <p:spPr/>
        <p:txBody>
          <a:bodyPr/>
          <a:lstStyle>
            <a:lvl1pPr>
              <a:defRPr/>
            </a:lvl1pPr>
          </a:lstStyle>
          <a:p>
            <a:fld id="{0FE8E137-DADE-4F1F-ACA2-6C81011D2508}" type="slidenum">
              <a:rPr lang="en-US" altLang="en-US"/>
              <a:pPr/>
              <a:t>‹#›</a:t>
            </a:fld>
            <a:endParaRPr lang="en-US" altLang="en-US"/>
          </a:p>
        </p:txBody>
      </p:sp>
    </p:spTree>
    <p:extLst>
      <p:ext uri="{BB962C8B-B14F-4D97-AF65-F5344CB8AC3E}">
        <p14:creationId xmlns:p14="http://schemas.microsoft.com/office/powerpoint/2010/main" val="661019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A6869-BFF6-8419-43E2-249E013471F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541EF9-ACDA-E92F-C70A-F2A6A56EE9D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ED1304-2BFD-D2C6-6C7A-5E72613D818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4A9F2E9-B21D-3E8E-EA20-63596A917D9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EE933F6-4ABE-68F8-D19D-1F7512F8DF99}"/>
              </a:ext>
            </a:extLst>
          </p:cNvPr>
          <p:cNvSpPr>
            <a:spLocks noGrp="1"/>
          </p:cNvSpPr>
          <p:nvPr>
            <p:ph type="sldNum" sz="quarter" idx="12"/>
          </p:nvPr>
        </p:nvSpPr>
        <p:spPr/>
        <p:txBody>
          <a:bodyPr/>
          <a:lstStyle>
            <a:lvl1pPr>
              <a:defRPr/>
            </a:lvl1pPr>
          </a:lstStyle>
          <a:p>
            <a:fld id="{685F19FF-BC67-4023-82CF-3A2C19B5CAF6}" type="slidenum">
              <a:rPr lang="en-US" altLang="en-US"/>
              <a:pPr/>
              <a:t>‹#›</a:t>
            </a:fld>
            <a:endParaRPr lang="en-US" altLang="en-US"/>
          </a:p>
        </p:txBody>
      </p:sp>
    </p:spTree>
    <p:extLst>
      <p:ext uri="{BB962C8B-B14F-4D97-AF65-F5344CB8AC3E}">
        <p14:creationId xmlns:p14="http://schemas.microsoft.com/office/powerpoint/2010/main" val="2949916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087A2-2F9C-EB37-4218-B61A776AAE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3189D2-875C-0096-9845-018944215C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CB0253-C146-A7CB-4295-DCBDE42B8CF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6986A06-1A7B-696B-3492-2837907D6AF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2FE18AE-450A-D2A0-1F70-623419CBFAC9}"/>
              </a:ext>
            </a:extLst>
          </p:cNvPr>
          <p:cNvSpPr>
            <a:spLocks noGrp="1"/>
          </p:cNvSpPr>
          <p:nvPr>
            <p:ph type="sldNum" sz="quarter" idx="12"/>
          </p:nvPr>
        </p:nvSpPr>
        <p:spPr/>
        <p:txBody>
          <a:bodyPr/>
          <a:lstStyle>
            <a:lvl1pPr>
              <a:defRPr/>
            </a:lvl1pPr>
          </a:lstStyle>
          <a:p>
            <a:fld id="{AF539BFB-43FB-440D-8FEF-0B969EF28767}" type="slidenum">
              <a:rPr lang="en-US" altLang="en-US"/>
              <a:pPr/>
              <a:t>‹#›</a:t>
            </a:fld>
            <a:endParaRPr lang="en-US" altLang="en-US"/>
          </a:p>
        </p:txBody>
      </p:sp>
    </p:spTree>
    <p:extLst>
      <p:ext uri="{BB962C8B-B14F-4D97-AF65-F5344CB8AC3E}">
        <p14:creationId xmlns:p14="http://schemas.microsoft.com/office/powerpoint/2010/main" val="1048653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4C9FC-B4F7-A739-EFAF-ECC177F462C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386569-355D-0849-4C14-86EE0F2CB68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2ADD2D8B-F027-FEA2-F28B-21176D86B1F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5EBA63F-0388-E589-D8D6-3553D17D64E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C78A518-6C30-7974-0AC7-C3E4F5ADE552}"/>
              </a:ext>
            </a:extLst>
          </p:cNvPr>
          <p:cNvSpPr>
            <a:spLocks noGrp="1"/>
          </p:cNvSpPr>
          <p:nvPr>
            <p:ph type="sldNum" sz="quarter" idx="12"/>
          </p:nvPr>
        </p:nvSpPr>
        <p:spPr/>
        <p:txBody>
          <a:bodyPr/>
          <a:lstStyle>
            <a:lvl1pPr>
              <a:defRPr/>
            </a:lvl1pPr>
          </a:lstStyle>
          <a:p>
            <a:fld id="{1B46E883-D9F3-4616-8D7A-F959D94F6C9D}" type="slidenum">
              <a:rPr lang="en-US" altLang="en-US"/>
              <a:pPr/>
              <a:t>‹#›</a:t>
            </a:fld>
            <a:endParaRPr lang="en-US" altLang="en-US"/>
          </a:p>
        </p:txBody>
      </p:sp>
    </p:spTree>
    <p:extLst>
      <p:ext uri="{BB962C8B-B14F-4D97-AF65-F5344CB8AC3E}">
        <p14:creationId xmlns:p14="http://schemas.microsoft.com/office/powerpoint/2010/main" val="2423375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93699-7868-3C55-DAAB-05581EABE9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6F20CA-F2B1-3F81-69B9-F96D71011511}"/>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3BF4F2-5996-7B52-7B22-21B6BEA9C1C7}"/>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BD6783-4514-EAE0-8ACC-8B140A9D6E3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36EAFD9-F68F-5E8D-D2BA-F785E616D69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C70F9FA-D117-6CBF-1CA1-D1142854B2F6}"/>
              </a:ext>
            </a:extLst>
          </p:cNvPr>
          <p:cNvSpPr>
            <a:spLocks noGrp="1"/>
          </p:cNvSpPr>
          <p:nvPr>
            <p:ph type="sldNum" sz="quarter" idx="12"/>
          </p:nvPr>
        </p:nvSpPr>
        <p:spPr/>
        <p:txBody>
          <a:bodyPr/>
          <a:lstStyle>
            <a:lvl1pPr>
              <a:defRPr/>
            </a:lvl1pPr>
          </a:lstStyle>
          <a:p>
            <a:fld id="{1EB8CE6C-D673-4D14-BBA6-4C6A72A64D3E}" type="slidenum">
              <a:rPr lang="en-US" altLang="en-US"/>
              <a:pPr/>
              <a:t>‹#›</a:t>
            </a:fld>
            <a:endParaRPr lang="en-US" altLang="en-US"/>
          </a:p>
        </p:txBody>
      </p:sp>
    </p:spTree>
    <p:extLst>
      <p:ext uri="{BB962C8B-B14F-4D97-AF65-F5344CB8AC3E}">
        <p14:creationId xmlns:p14="http://schemas.microsoft.com/office/powerpoint/2010/main" val="1336376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0473B-2357-B750-1D80-0F5A1B38B3D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B1D56F-DF8E-DDD3-F681-FCBF9CC4D60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FFB58F-DADD-53B5-A646-F2B4A0EA912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0D2994-23B3-0398-98CC-3B1C74F8335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AB3FBD-A9EE-6AEF-6440-70A9FE12E03D}"/>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5D74FA-F7AC-0194-0200-2B44A9275A2A}"/>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F9700249-B753-75A3-824A-2D9915C495BB}"/>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6FC5968A-CAC6-D446-BAC3-63C1E5AF2006}"/>
              </a:ext>
            </a:extLst>
          </p:cNvPr>
          <p:cNvSpPr>
            <a:spLocks noGrp="1"/>
          </p:cNvSpPr>
          <p:nvPr>
            <p:ph type="sldNum" sz="quarter" idx="12"/>
          </p:nvPr>
        </p:nvSpPr>
        <p:spPr/>
        <p:txBody>
          <a:bodyPr/>
          <a:lstStyle>
            <a:lvl1pPr>
              <a:defRPr/>
            </a:lvl1pPr>
          </a:lstStyle>
          <a:p>
            <a:fld id="{2DADD68F-A91F-42AF-833A-5865EBD9D643}" type="slidenum">
              <a:rPr lang="en-US" altLang="en-US"/>
              <a:pPr/>
              <a:t>‹#›</a:t>
            </a:fld>
            <a:endParaRPr lang="en-US" altLang="en-US"/>
          </a:p>
        </p:txBody>
      </p:sp>
    </p:spTree>
    <p:extLst>
      <p:ext uri="{BB962C8B-B14F-4D97-AF65-F5344CB8AC3E}">
        <p14:creationId xmlns:p14="http://schemas.microsoft.com/office/powerpoint/2010/main" val="1817246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64698-C33E-3A19-C0D5-BC37BAB0D4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481BAA-2AC1-5426-0863-11BD2B75207A}"/>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10EF44E7-392E-E096-53B3-23D57EE2ABCD}"/>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483DB8A0-D95E-C038-E4AB-3BDA4DBF9AD9}"/>
              </a:ext>
            </a:extLst>
          </p:cNvPr>
          <p:cNvSpPr>
            <a:spLocks noGrp="1"/>
          </p:cNvSpPr>
          <p:nvPr>
            <p:ph type="sldNum" sz="quarter" idx="12"/>
          </p:nvPr>
        </p:nvSpPr>
        <p:spPr/>
        <p:txBody>
          <a:bodyPr/>
          <a:lstStyle>
            <a:lvl1pPr>
              <a:defRPr/>
            </a:lvl1pPr>
          </a:lstStyle>
          <a:p>
            <a:fld id="{011BB6F0-ED24-42D7-8095-248DAD4FC2C3}" type="slidenum">
              <a:rPr lang="en-US" altLang="en-US"/>
              <a:pPr/>
              <a:t>‹#›</a:t>
            </a:fld>
            <a:endParaRPr lang="en-US" altLang="en-US"/>
          </a:p>
        </p:txBody>
      </p:sp>
    </p:spTree>
    <p:extLst>
      <p:ext uri="{BB962C8B-B14F-4D97-AF65-F5344CB8AC3E}">
        <p14:creationId xmlns:p14="http://schemas.microsoft.com/office/powerpoint/2010/main" val="2527106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C5FC0D-2842-30B3-38DE-97B04F1A1A10}"/>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45555426-CF62-0D64-71FA-8EAADD6012E6}"/>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BAC1D4F0-BA32-7731-EA9B-EDE7102D0A75}"/>
              </a:ext>
            </a:extLst>
          </p:cNvPr>
          <p:cNvSpPr>
            <a:spLocks noGrp="1"/>
          </p:cNvSpPr>
          <p:nvPr>
            <p:ph type="sldNum" sz="quarter" idx="12"/>
          </p:nvPr>
        </p:nvSpPr>
        <p:spPr/>
        <p:txBody>
          <a:bodyPr/>
          <a:lstStyle>
            <a:lvl1pPr>
              <a:defRPr/>
            </a:lvl1pPr>
          </a:lstStyle>
          <a:p>
            <a:fld id="{3A6B8399-7729-4D5F-A18E-90D0F5BC7042}" type="slidenum">
              <a:rPr lang="en-US" altLang="en-US"/>
              <a:pPr/>
              <a:t>‹#›</a:t>
            </a:fld>
            <a:endParaRPr lang="en-US" altLang="en-US"/>
          </a:p>
        </p:txBody>
      </p:sp>
    </p:spTree>
    <p:extLst>
      <p:ext uri="{BB962C8B-B14F-4D97-AF65-F5344CB8AC3E}">
        <p14:creationId xmlns:p14="http://schemas.microsoft.com/office/powerpoint/2010/main" val="2913166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3CD54-7C47-5511-3B42-9286BF48883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D8BF83-F00F-E4E2-48EF-4233102A09F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D725-42EB-306D-A9BF-82168D22817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1F395-88EE-8207-EACE-BB3B909AA15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EEAFB9E-74F9-2E14-8DFA-8AB52C8DCEE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AF36CAA-4313-8FB2-D3B7-BD9384F31412}"/>
              </a:ext>
            </a:extLst>
          </p:cNvPr>
          <p:cNvSpPr>
            <a:spLocks noGrp="1"/>
          </p:cNvSpPr>
          <p:nvPr>
            <p:ph type="sldNum" sz="quarter" idx="12"/>
          </p:nvPr>
        </p:nvSpPr>
        <p:spPr/>
        <p:txBody>
          <a:bodyPr/>
          <a:lstStyle>
            <a:lvl1pPr>
              <a:defRPr/>
            </a:lvl1pPr>
          </a:lstStyle>
          <a:p>
            <a:fld id="{9DACC15D-099F-4FDB-9471-1AFBCB00E144}" type="slidenum">
              <a:rPr lang="en-US" altLang="en-US"/>
              <a:pPr/>
              <a:t>‹#›</a:t>
            </a:fld>
            <a:endParaRPr lang="en-US" altLang="en-US"/>
          </a:p>
        </p:txBody>
      </p:sp>
    </p:spTree>
    <p:extLst>
      <p:ext uri="{BB962C8B-B14F-4D97-AF65-F5344CB8AC3E}">
        <p14:creationId xmlns:p14="http://schemas.microsoft.com/office/powerpoint/2010/main" val="541147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0C5F-6405-8D1D-6801-D1418478EF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0F235D-C02C-5BCB-4C00-F030FC94C1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4CB203-5A17-33F7-3581-D6E68C20F98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5FB4188-B2DF-D271-D7B3-CAD76802588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3A0536C-A0E3-42D8-845F-5F495F6347C9}"/>
              </a:ext>
            </a:extLst>
          </p:cNvPr>
          <p:cNvSpPr>
            <a:spLocks noGrp="1"/>
          </p:cNvSpPr>
          <p:nvPr>
            <p:ph type="sldNum" sz="quarter" idx="12"/>
          </p:nvPr>
        </p:nvSpPr>
        <p:spPr/>
        <p:txBody>
          <a:bodyPr/>
          <a:lstStyle>
            <a:lvl1pPr>
              <a:defRPr/>
            </a:lvl1pPr>
          </a:lstStyle>
          <a:p>
            <a:fld id="{B41068A1-E3A0-4ECB-8166-C1BFA46E072C}" type="slidenum">
              <a:rPr lang="en-US" altLang="en-US"/>
              <a:pPr/>
              <a:t>‹#›</a:t>
            </a:fld>
            <a:endParaRPr lang="en-US" altLang="en-US"/>
          </a:p>
        </p:txBody>
      </p:sp>
    </p:spTree>
    <p:extLst>
      <p:ext uri="{BB962C8B-B14F-4D97-AF65-F5344CB8AC3E}">
        <p14:creationId xmlns:p14="http://schemas.microsoft.com/office/powerpoint/2010/main" val="1198813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E3D24-5932-FA7D-7E17-5D08CA943FC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A95A89-C735-970E-FD8C-7C2EA2B35E5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A81192-EEF0-878F-DA58-C0E1C2A76E8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7F7090-EEEA-6A72-8C43-3003B9DA054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82A36CA-2D5E-8D29-1D41-9B3706E372E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838FA19-27DB-5934-22CF-5022DE8E6251}"/>
              </a:ext>
            </a:extLst>
          </p:cNvPr>
          <p:cNvSpPr>
            <a:spLocks noGrp="1"/>
          </p:cNvSpPr>
          <p:nvPr>
            <p:ph type="sldNum" sz="quarter" idx="12"/>
          </p:nvPr>
        </p:nvSpPr>
        <p:spPr/>
        <p:txBody>
          <a:bodyPr/>
          <a:lstStyle>
            <a:lvl1pPr>
              <a:defRPr/>
            </a:lvl1pPr>
          </a:lstStyle>
          <a:p>
            <a:fld id="{AE13D371-B957-4855-AFA2-9DD3F3650E98}" type="slidenum">
              <a:rPr lang="en-US" altLang="en-US"/>
              <a:pPr/>
              <a:t>‹#›</a:t>
            </a:fld>
            <a:endParaRPr lang="en-US" altLang="en-US"/>
          </a:p>
        </p:txBody>
      </p:sp>
    </p:spTree>
    <p:extLst>
      <p:ext uri="{BB962C8B-B14F-4D97-AF65-F5344CB8AC3E}">
        <p14:creationId xmlns:p14="http://schemas.microsoft.com/office/powerpoint/2010/main" val="3577695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04AA1-02D0-2352-DECD-00DD29304B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3EEC52-3B3E-F6AB-ECD5-9144CCD0A6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73D664-D15B-E73F-21FC-3A54CF87458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B635A3B-2905-60C4-2F1C-6256261BF55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224FF78-6372-042F-B511-CD1214D0653A}"/>
              </a:ext>
            </a:extLst>
          </p:cNvPr>
          <p:cNvSpPr>
            <a:spLocks noGrp="1"/>
          </p:cNvSpPr>
          <p:nvPr>
            <p:ph type="sldNum" sz="quarter" idx="12"/>
          </p:nvPr>
        </p:nvSpPr>
        <p:spPr/>
        <p:txBody>
          <a:bodyPr/>
          <a:lstStyle>
            <a:lvl1pPr>
              <a:defRPr/>
            </a:lvl1pPr>
          </a:lstStyle>
          <a:p>
            <a:fld id="{4888CEAB-249D-4C8D-8A41-57930298F4B2}" type="slidenum">
              <a:rPr lang="en-US" altLang="en-US"/>
              <a:pPr/>
              <a:t>‹#›</a:t>
            </a:fld>
            <a:endParaRPr lang="en-US" altLang="en-US"/>
          </a:p>
        </p:txBody>
      </p:sp>
    </p:spTree>
    <p:extLst>
      <p:ext uri="{BB962C8B-B14F-4D97-AF65-F5344CB8AC3E}">
        <p14:creationId xmlns:p14="http://schemas.microsoft.com/office/powerpoint/2010/main" val="344340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4A34D0-F5EC-6391-F3EE-728DC08D6B6C}"/>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9511C3-99ED-3D41-C532-ADBB717C82B0}"/>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2F8FAD-9A4F-77EC-FD1D-87FF20928F3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D54C94F-F685-6E98-28D2-E8972A68091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59D34F2-6FF6-C20D-87C9-3BB511C2C58B}"/>
              </a:ext>
            </a:extLst>
          </p:cNvPr>
          <p:cNvSpPr>
            <a:spLocks noGrp="1"/>
          </p:cNvSpPr>
          <p:nvPr>
            <p:ph type="sldNum" sz="quarter" idx="12"/>
          </p:nvPr>
        </p:nvSpPr>
        <p:spPr/>
        <p:txBody>
          <a:bodyPr/>
          <a:lstStyle>
            <a:lvl1pPr>
              <a:defRPr/>
            </a:lvl1pPr>
          </a:lstStyle>
          <a:p>
            <a:fld id="{67C55800-9D00-4C45-845B-C9E11A6597D6}" type="slidenum">
              <a:rPr lang="en-US" altLang="en-US"/>
              <a:pPr/>
              <a:t>‹#›</a:t>
            </a:fld>
            <a:endParaRPr lang="en-US" altLang="en-US"/>
          </a:p>
        </p:txBody>
      </p:sp>
    </p:spTree>
    <p:extLst>
      <p:ext uri="{BB962C8B-B14F-4D97-AF65-F5344CB8AC3E}">
        <p14:creationId xmlns:p14="http://schemas.microsoft.com/office/powerpoint/2010/main" val="779619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58B31-93ED-D384-FF82-A65710D9227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73143C-C425-FF87-A32F-6F672B9737B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53201DDF-A813-92DA-CA93-24ED80E3D7B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9E56C0A-707F-5C9B-2AB3-3C67FA5EDB0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2883749-C07E-3E68-D12D-94AA8B613036}"/>
              </a:ext>
            </a:extLst>
          </p:cNvPr>
          <p:cNvSpPr>
            <a:spLocks noGrp="1"/>
          </p:cNvSpPr>
          <p:nvPr>
            <p:ph type="sldNum" sz="quarter" idx="12"/>
          </p:nvPr>
        </p:nvSpPr>
        <p:spPr/>
        <p:txBody>
          <a:bodyPr/>
          <a:lstStyle>
            <a:lvl1pPr>
              <a:defRPr/>
            </a:lvl1pPr>
          </a:lstStyle>
          <a:p>
            <a:fld id="{3526832A-DC4A-4512-A325-970B348CE574}" type="slidenum">
              <a:rPr lang="en-US" altLang="en-US"/>
              <a:pPr/>
              <a:t>‹#›</a:t>
            </a:fld>
            <a:endParaRPr lang="en-US" altLang="en-US"/>
          </a:p>
        </p:txBody>
      </p:sp>
    </p:spTree>
    <p:extLst>
      <p:ext uri="{BB962C8B-B14F-4D97-AF65-F5344CB8AC3E}">
        <p14:creationId xmlns:p14="http://schemas.microsoft.com/office/powerpoint/2010/main" val="1328342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9FAD5-3722-97F2-31F2-ADCDF263AF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5DBD03-CD97-3B29-46BC-D8BC9FD2D79A}"/>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38B383-3DAB-8646-255D-2BDA4CB9AC9B}"/>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B1D896-3FC8-ECC2-5C6C-5A728C9CFB3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4ED3103-DE25-B338-FA06-E5E2688A8E5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E57E7D0-2BF4-E918-C6C0-88E128C2A97B}"/>
              </a:ext>
            </a:extLst>
          </p:cNvPr>
          <p:cNvSpPr>
            <a:spLocks noGrp="1"/>
          </p:cNvSpPr>
          <p:nvPr>
            <p:ph type="sldNum" sz="quarter" idx="12"/>
          </p:nvPr>
        </p:nvSpPr>
        <p:spPr/>
        <p:txBody>
          <a:bodyPr/>
          <a:lstStyle>
            <a:lvl1pPr>
              <a:defRPr/>
            </a:lvl1pPr>
          </a:lstStyle>
          <a:p>
            <a:fld id="{0454D59A-F169-4454-B60D-C64E50EA8EC0}" type="slidenum">
              <a:rPr lang="en-US" altLang="en-US"/>
              <a:pPr/>
              <a:t>‹#›</a:t>
            </a:fld>
            <a:endParaRPr lang="en-US" altLang="en-US"/>
          </a:p>
        </p:txBody>
      </p:sp>
    </p:spTree>
    <p:extLst>
      <p:ext uri="{BB962C8B-B14F-4D97-AF65-F5344CB8AC3E}">
        <p14:creationId xmlns:p14="http://schemas.microsoft.com/office/powerpoint/2010/main" val="195766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5109A-2C0B-171C-322E-F4827FF6935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8B810A-D8D4-14F7-13C0-15C172896C8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4A9B18-8C8E-2411-3CD3-8D3BBB3D75E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10396E-5007-4F5D-6036-3F0A58CA062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72AB6A-BB3A-61E9-3235-EB49BB80C465}"/>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35D164-8AF8-F1FD-58C3-8CEEA0A4E321}"/>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EA860C61-0E92-4A70-7246-F933A2FD5B46}"/>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5C14C48A-DFE6-3862-1A7E-9DE9FE05BFC4}"/>
              </a:ext>
            </a:extLst>
          </p:cNvPr>
          <p:cNvSpPr>
            <a:spLocks noGrp="1"/>
          </p:cNvSpPr>
          <p:nvPr>
            <p:ph type="sldNum" sz="quarter" idx="12"/>
          </p:nvPr>
        </p:nvSpPr>
        <p:spPr/>
        <p:txBody>
          <a:bodyPr/>
          <a:lstStyle>
            <a:lvl1pPr>
              <a:defRPr/>
            </a:lvl1pPr>
          </a:lstStyle>
          <a:p>
            <a:fld id="{CF5727E5-E237-468D-BBB8-E75D6C80C4F0}" type="slidenum">
              <a:rPr lang="en-US" altLang="en-US"/>
              <a:pPr/>
              <a:t>‹#›</a:t>
            </a:fld>
            <a:endParaRPr lang="en-US" altLang="en-US"/>
          </a:p>
        </p:txBody>
      </p:sp>
    </p:spTree>
    <p:extLst>
      <p:ext uri="{BB962C8B-B14F-4D97-AF65-F5344CB8AC3E}">
        <p14:creationId xmlns:p14="http://schemas.microsoft.com/office/powerpoint/2010/main" val="3171918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18189-9124-4885-E347-563A8AA0E4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B02111-2B22-A8C2-452F-BB9A7E4D27F3}"/>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EBFB4C7-6742-F9DC-3B49-359858E94F01}"/>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6B335B14-94C0-04B2-DAA0-D3567A97A86D}"/>
              </a:ext>
            </a:extLst>
          </p:cNvPr>
          <p:cNvSpPr>
            <a:spLocks noGrp="1"/>
          </p:cNvSpPr>
          <p:nvPr>
            <p:ph type="sldNum" sz="quarter" idx="12"/>
          </p:nvPr>
        </p:nvSpPr>
        <p:spPr/>
        <p:txBody>
          <a:bodyPr/>
          <a:lstStyle>
            <a:lvl1pPr>
              <a:defRPr/>
            </a:lvl1pPr>
          </a:lstStyle>
          <a:p>
            <a:fld id="{9907EB77-F577-414B-9081-23F77EDF9C91}" type="slidenum">
              <a:rPr lang="en-US" altLang="en-US"/>
              <a:pPr/>
              <a:t>‹#›</a:t>
            </a:fld>
            <a:endParaRPr lang="en-US" altLang="en-US"/>
          </a:p>
        </p:txBody>
      </p:sp>
    </p:spTree>
    <p:extLst>
      <p:ext uri="{BB962C8B-B14F-4D97-AF65-F5344CB8AC3E}">
        <p14:creationId xmlns:p14="http://schemas.microsoft.com/office/powerpoint/2010/main" val="3020952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5C3D9F-868A-19CE-E494-DE7AF6FBAA07}"/>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038CAF82-DF6A-35E1-D1C3-BED344E23433}"/>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61E8A4B0-E194-DFC8-59F1-AFF96A0099D7}"/>
              </a:ext>
            </a:extLst>
          </p:cNvPr>
          <p:cNvSpPr>
            <a:spLocks noGrp="1"/>
          </p:cNvSpPr>
          <p:nvPr>
            <p:ph type="sldNum" sz="quarter" idx="12"/>
          </p:nvPr>
        </p:nvSpPr>
        <p:spPr/>
        <p:txBody>
          <a:bodyPr/>
          <a:lstStyle>
            <a:lvl1pPr>
              <a:defRPr/>
            </a:lvl1pPr>
          </a:lstStyle>
          <a:p>
            <a:fld id="{427F73FF-D925-46D1-8B7E-F6E23FB84607}" type="slidenum">
              <a:rPr lang="en-US" altLang="en-US"/>
              <a:pPr/>
              <a:t>‹#›</a:t>
            </a:fld>
            <a:endParaRPr lang="en-US" altLang="en-US"/>
          </a:p>
        </p:txBody>
      </p:sp>
    </p:spTree>
    <p:extLst>
      <p:ext uri="{BB962C8B-B14F-4D97-AF65-F5344CB8AC3E}">
        <p14:creationId xmlns:p14="http://schemas.microsoft.com/office/powerpoint/2010/main" val="410182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6BEB-997B-7258-AFF9-94ECBE616EE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434B5C-919B-82CB-9F06-F2C2585A354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6C3831-830B-B56B-2DD0-8FFA57BFD5B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2B36A-4FB3-3F8C-32C5-85AEE46F3D9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E07D5DD-39D2-956B-CC4D-9D07CBCC079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7AAD8E7-9254-B00C-20EB-F68BDDD40602}"/>
              </a:ext>
            </a:extLst>
          </p:cNvPr>
          <p:cNvSpPr>
            <a:spLocks noGrp="1"/>
          </p:cNvSpPr>
          <p:nvPr>
            <p:ph type="sldNum" sz="quarter" idx="12"/>
          </p:nvPr>
        </p:nvSpPr>
        <p:spPr/>
        <p:txBody>
          <a:bodyPr/>
          <a:lstStyle>
            <a:lvl1pPr>
              <a:defRPr/>
            </a:lvl1pPr>
          </a:lstStyle>
          <a:p>
            <a:fld id="{9915C4C0-17D5-4C7A-8DEC-13730490532C}" type="slidenum">
              <a:rPr lang="en-US" altLang="en-US"/>
              <a:pPr/>
              <a:t>‹#›</a:t>
            </a:fld>
            <a:endParaRPr lang="en-US" altLang="en-US"/>
          </a:p>
        </p:txBody>
      </p:sp>
    </p:spTree>
    <p:extLst>
      <p:ext uri="{BB962C8B-B14F-4D97-AF65-F5344CB8AC3E}">
        <p14:creationId xmlns:p14="http://schemas.microsoft.com/office/powerpoint/2010/main" val="562164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CBF0-5029-0342-EDE2-07659BE963F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A4FCAE-A579-7338-3E0C-B449F6701E0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AB13B4-48FB-3926-8C34-7EA4EAAB93D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DD492E-BE74-5F5E-1A4D-5A7B4A12149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1499135-0FE6-71E6-C36E-9816BE2CFD7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ED9864D-AE74-DE08-5117-EF767742B4C1}"/>
              </a:ext>
            </a:extLst>
          </p:cNvPr>
          <p:cNvSpPr>
            <a:spLocks noGrp="1"/>
          </p:cNvSpPr>
          <p:nvPr>
            <p:ph type="sldNum" sz="quarter" idx="12"/>
          </p:nvPr>
        </p:nvSpPr>
        <p:spPr/>
        <p:txBody>
          <a:bodyPr/>
          <a:lstStyle>
            <a:lvl1pPr>
              <a:defRPr/>
            </a:lvl1pPr>
          </a:lstStyle>
          <a:p>
            <a:fld id="{01EB2A98-378C-4914-AF92-F04261778C38}" type="slidenum">
              <a:rPr lang="en-US" altLang="en-US"/>
              <a:pPr/>
              <a:t>‹#›</a:t>
            </a:fld>
            <a:endParaRPr lang="en-US" altLang="en-US"/>
          </a:p>
        </p:txBody>
      </p:sp>
    </p:spTree>
    <p:extLst>
      <p:ext uri="{BB962C8B-B14F-4D97-AF65-F5344CB8AC3E}">
        <p14:creationId xmlns:p14="http://schemas.microsoft.com/office/powerpoint/2010/main" val="1565889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E4E4E"/>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7778BFC-9054-ED79-B9C8-5B179849BE5E}"/>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2904366-0340-FD92-5CBD-99E1CFD3DE34}"/>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0A9AFC2-6595-25F9-20AA-C977275214B5}"/>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CB747221-BA2A-F104-8A4E-3B78657DC20C}"/>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FC83216F-71F7-2DBC-6A19-77F84FA2FD49}"/>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E93B6C5-9F0E-435D-94A6-3077C4B98DB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4E4E4E"/>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AEC4857-9B46-1C08-3F63-5DEAACB5C3CF}"/>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0E07BA8-48DA-FCB6-EF6D-1730BE7726F8}"/>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58A8955-156F-22C0-9DA1-87727F53791D}"/>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B9F51378-4717-DD53-B7E7-7E22E4512D26}"/>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68A7BCB5-59B4-2326-F80B-1FE65B9E9A55}"/>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27A4F30-CFFE-4A1B-8BE3-CF57C0949D86}" type="slidenum">
              <a:rPr lang="en-US" altLang="en-US"/>
              <a:pPr/>
              <a:t>‹#›</a:t>
            </a:fld>
            <a:endParaRPr lang="en-US" altLang="en-US"/>
          </a:p>
        </p:txBody>
      </p:sp>
    </p:spTree>
    <p:extLst>
      <p:ext uri="{BB962C8B-B14F-4D97-AF65-F5344CB8AC3E}">
        <p14:creationId xmlns:p14="http://schemas.microsoft.com/office/powerpoint/2010/main" val="12213352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75E6388-E72B-B392-86DB-13B91A94E8B4}"/>
              </a:ext>
            </a:extLst>
          </p:cNvPr>
          <p:cNvSpPr>
            <a:spLocks noGrp="1" noChangeArrowheads="1"/>
          </p:cNvSpPr>
          <p:nvPr>
            <p:ph type="title"/>
          </p:nvPr>
        </p:nvSpPr>
        <p:spPr>
          <a:xfrm>
            <a:off x="-28675" y="0"/>
            <a:ext cx="9144000" cy="1676400"/>
          </a:xfrm>
        </p:spPr>
        <p:txBody>
          <a:bodyPr/>
          <a:lstStyle/>
          <a:p>
            <a:r>
              <a:rPr lang="en-US" altLang="en-US" sz="5400" b="1" dirty="0">
                <a:solidFill>
                  <a:schemeClr val="bg1"/>
                </a:solidFill>
                <a:effectLst>
                  <a:outerShdw blurRad="38100" dist="38100" dir="2700000" algn="tl">
                    <a:srgbClr val="000000"/>
                  </a:outerShdw>
                </a:effectLst>
              </a:rPr>
              <a:t>Who Is Jesus Christ? </a:t>
            </a:r>
            <a:br>
              <a:rPr lang="en-US" altLang="en-US" sz="5400" b="1" dirty="0">
                <a:solidFill>
                  <a:schemeClr val="bg1"/>
                </a:solidFill>
                <a:effectLst>
                  <a:outerShdw blurRad="38100" dist="38100" dir="2700000" algn="tl">
                    <a:srgbClr val="000000"/>
                  </a:outerShdw>
                </a:effectLst>
              </a:rPr>
            </a:br>
            <a:endParaRPr lang="en-US" altLang="en-US" sz="4000" b="1" dirty="0">
              <a:solidFill>
                <a:srgbClr val="F2F587"/>
              </a:solidFill>
              <a:effectLst>
                <a:outerShdw blurRad="38100" dist="38100" dir="2700000" algn="tl">
                  <a:srgbClr val="000000"/>
                </a:outerShdw>
              </a:effectLst>
            </a:endParaRPr>
          </a:p>
        </p:txBody>
      </p:sp>
      <p:sp>
        <p:nvSpPr>
          <p:cNvPr id="2052" name="Text Box 4">
            <a:extLst>
              <a:ext uri="{FF2B5EF4-FFF2-40B4-BE49-F238E27FC236}">
                <a16:creationId xmlns:a16="http://schemas.microsoft.com/office/drawing/2014/main" id="{37AD267D-2303-1C7E-DE0A-7E090A5F95A3}"/>
              </a:ext>
            </a:extLst>
          </p:cNvPr>
          <p:cNvSpPr txBox="1">
            <a:spLocks noChangeArrowheads="1"/>
          </p:cNvSpPr>
          <p:nvPr/>
        </p:nvSpPr>
        <p:spPr bwMode="auto">
          <a:xfrm>
            <a:off x="-19050" y="914400"/>
            <a:ext cx="100774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21 Portraits of Christ from the book of John</a:t>
            </a:r>
          </a:p>
        </p:txBody>
      </p:sp>
      <p:pic>
        <p:nvPicPr>
          <p:cNvPr id="3" name="Picture 2">
            <a:extLst>
              <a:ext uri="{FF2B5EF4-FFF2-40B4-BE49-F238E27FC236}">
                <a16:creationId xmlns:a16="http://schemas.microsoft.com/office/drawing/2014/main" id="{E1525FF3-582F-7E0B-DC13-858FE16CFBA4}"/>
              </a:ext>
            </a:extLst>
          </p:cNvPr>
          <p:cNvPicPr>
            <a:picLocks noChangeAspect="1"/>
          </p:cNvPicPr>
          <p:nvPr/>
        </p:nvPicPr>
        <p:blipFill>
          <a:blip r:embed="rId3"/>
          <a:stretch>
            <a:fillRect/>
          </a:stretch>
        </p:blipFill>
        <p:spPr>
          <a:xfrm>
            <a:off x="-128638" y="1437620"/>
            <a:ext cx="9401275" cy="5288217"/>
          </a:xfrm>
          <a:prstGeom prst="rect">
            <a:avLst/>
          </a:prstGeom>
          <a:effectLst>
            <a:softEdge rad="2794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4E6B4-2672-2C99-889C-1BEF19504CB3}"/>
            </a:ext>
          </a:extLst>
        </p:cNvPr>
        <p:cNvGrpSpPr/>
        <p:nvPr/>
      </p:nvGrpSpPr>
      <p:grpSpPr>
        <a:xfrm>
          <a:off x="0" y="0"/>
          <a:ext cx="0" cy="0"/>
          <a:chOff x="0" y="0"/>
          <a:chExt cx="0" cy="0"/>
        </a:xfrm>
      </p:grpSpPr>
      <p:sp>
        <p:nvSpPr>
          <p:cNvPr id="56322" name="Rectangle 1026">
            <a:extLst>
              <a:ext uri="{FF2B5EF4-FFF2-40B4-BE49-F238E27FC236}">
                <a16:creationId xmlns:a16="http://schemas.microsoft.com/office/drawing/2014/main" id="{C0AE0247-092C-0A6F-0D71-F598B733ACA7}"/>
              </a:ext>
            </a:extLst>
          </p:cNvPr>
          <p:cNvSpPr>
            <a:spLocks noGrp="1" noChangeArrowheads="1"/>
          </p:cNvSpPr>
          <p:nvPr>
            <p:ph type="title"/>
          </p:nvPr>
        </p:nvSpPr>
        <p:spPr>
          <a:xfrm>
            <a:off x="609600" y="2895600"/>
            <a:ext cx="7772400" cy="1143000"/>
          </a:xfrm>
        </p:spPr>
        <p:txBody>
          <a:bodyPr/>
          <a:lstStyle/>
          <a:p>
            <a:r>
              <a:rPr lang="en-US" altLang="en-US" sz="4800" b="1" dirty="0">
                <a:solidFill>
                  <a:schemeClr val="bg1"/>
                </a:solidFill>
                <a:effectLst>
                  <a:outerShdw blurRad="38100" dist="38100" dir="2700000" algn="tl">
                    <a:srgbClr val="000000"/>
                  </a:outerShdw>
                </a:effectLst>
              </a:rPr>
              <a:t>John 4:7-29 </a:t>
            </a:r>
            <a:r>
              <a:rPr lang="en-US" altLang="en-US" sz="3200" b="1" dirty="0">
                <a:solidFill>
                  <a:schemeClr val="bg1"/>
                </a:solidFill>
                <a:effectLst>
                  <a:outerShdw blurRad="38100" dist="38100" dir="2700000" algn="tl">
                    <a:srgbClr val="000000"/>
                  </a:outerShdw>
                </a:effectLst>
              </a:rPr>
              <a:t>NIV</a:t>
            </a:r>
            <a:br>
              <a:rPr lang="en-US" altLang="en-US" sz="4800" dirty="0">
                <a:solidFill>
                  <a:schemeClr val="bg1"/>
                </a:solidFill>
                <a:effectLst>
                  <a:outerShdw blurRad="38100" dist="38100" dir="2700000" algn="tl">
                    <a:srgbClr val="000000"/>
                  </a:outerShdw>
                </a:effectLst>
              </a:rPr>
            </a:br>
            <a:br>
              <a:rPr lang="en-US" altLang="en-US" sz="2800" dirty="0">
                <a:solidFill>
                  <a:schemeClr val="bg1"/>
                </a:solidFill>
                <a:effectLst>
                  <a:outerShdw blurRad="38100" dist="38100" dir="2700000" algn="tl">
                    <a:srgbClr val="000000"/>
                  </a:outerShdw>
                </a:effectLst>
                <a:latin typeface="Helvetica Neue"/>
              </a:rPr>
            </a:br>
            <a:r>
              <a:rPr lang="en-US" altLang="en-US" sz="4000" b="1" baseline="30000"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13 </a:t>
            </a:r>
            <a:r>
              <a:rPr lang="en-US" altLang="en-US" sz="4000" dirty="0">
                <a:solidFill>
                  <a:schemeClr val="bg1"/>
                </a:solidFill>
                <a:effectLst>
                  <a:outerShdw blurRad="38100" dist="38100" dir="2700000" algn="tl">
                    <a:srgbClr val="000000"/>
                  </a:outerShdw>
                </a:effectLst>
                <a:latin typeface="Helvetica Neue"/>
              </a:rPr>
              <a:t>Jesus answered, “Everyone who drinks this water will be thirsty again,</a:t>
            </a:r>
            <a:r>
              <a:rPr lang="en-US" altLang="en-US" sz="4000" b="1" baseline="30000"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14 </a:t>
            </a:r>
            <a:r>
              <a:rPr lang="en-US" altLang="en-US" sz="4000" dirty="0">
                <a:solidFill>
                  <a:schemeClr val="bg1"/>
                </a:solidFill>
                <a:effectLst>
                  <a:outerShdw blurRad="38100" dist="38100" dir="2700000" algn="tl">
                    <a:srgbClr val="000000"/>
                  </a:outerShdw>
                </a:effectLst>
                <a:latin typeface="Helvetica Neue"/>
              </a:rPr>
              <a:t>but whoever drinks the water I give them will never thirst. Indeed, the water I give them will become in them a spring of water welling up to eternal life.”</a:t>
            </a:r>
            <a:br>
              <a:rPr lang="en-US" altLang="en-US" sz="2800" dirty="0">
                <a:solidFill>
                  <a:schemeClr val="bg1"/>
                </a:solidFill>
                <a:effectLst>
                  <a:outerShdw blurRad="38100" dist="38100" dir="2700000" algn="tl">
                    <a:srgbClr val="000000"/>
                  </a:outerShdw>
                </a:effectLst>
                <a:latin typeface="Helvetica Neue"/>
              </a:rPr>
            </a:br>
            <a:endParaRPr lang="en-US" altLang="en-US" sz="2800" dirty="0">
              <a:solidFill>
                <a:schemeClr val="bg1"/>
              </a:solidFill>
              <a:effectLst>
                <a:outerShdw blurRad="38100" dist="38100" dir="2700000" algn="tl">
                  <a:srgbClr val="000000"/>
                </a:outerShdw>
              </a:effectLst>
              <a:latin typeface="Helvetica Neue"/>
            </a:endParaRPr>
          </a:p>
        </p:txBody>
      </p:sp>
    </p:spTree>
    <p:extLst>
      <p:ext uri="{BB962C8B-B14F-4D97-AF65-F5344CB8AC3E}">
        <p14:creationId xmlns:p14="http://schemas.microsoft.com/office/powerpoint/2010/main" val="858785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050">
            <a:extLst>
              <a:ext uri="{FF2B5EF4-FFF2-40B4-BE49-F238E27FC236}">
                <a16:creationId xmlns:a16="http://schemas.microsoft.com/office/drawing/2014/main" id="{F95C3D98-29A8-CEE7-CDC4-9CC4869EB358}"/>
              </a:ext>
            </a:extLst>
          </p:cNvPr>
          <p:cNvSpPr>
            <a:spLocks noGrp="1" noChangeArrowheads="1"/>
          </p:cNvSpPr>
          <p:nvPr>
            <p:ph type="title"/>
          </p:nvPr>
        </p:nvSpPr>
        <p:spPr>
          <a:xfrm>
            <a:off x="381000" y="2819400"/>
            <a:ext cx="8229600" cy="1143000"/>
          </a:xfrm>
        </p:spPr>
        <p:txBody>
          <a:bodyPr/>
          <a:lstStyle/>
          <a:p>
            <a:r>
              <a:rPr lang="en-US" altLang="en-US" sz="4800" b="1" dirty="0">
                <a:solidFill>
                  <a:schemeClr val="bg1"/>
                </a:solidFill>
                <a:effectLst>
                  <a:outerShdw blurRad="38100" dist="38100" dir="2700000" algn="tl">
                    <a:srgbClr val="000000"/>
                  </a:outerShdw>
                </a:effectLst>
              </a:rPr>
              <a:t>John 4:7-29 </a:t>
            </a:r>
            <a:r>
              <a:rPr lang="en-US" altLang="en-US" sz="3200" b="1" dirty="0">
                <a:solidFill>
                  <a:schemeClr val="bg1"/>
                </a:solidFill>
                <a:effectLst>
                  <a:outerShdw blurRad="38100" dist="38100" dir="2700000" algn="tl">
                    <a:srgbClr val="000000"/>
                  </a:outerShdw>
                </a:effectLst>
              </a:rPr>
              <a:t>(IV</a:t>
            </a:r>
            <a:br>
              <a:rPr lang="en-US" altLang="en-US" sz="4800" dirty="0">
                <a:solidFill>
                  <a:schemeClr val="bg1"/>
                </a:solidFill>
                <a:effectLst>
                  <a:outerShdw blurRad="38100" dist="38100" dir="2700000" algn="tl">
                    <a:srgbClr val="000000"/>
                  </a:outerShdw>
                </a:effectLst>
              </a:rPr>
            </a:br>
            <a:br>
              <a:rPr lang="en-US" altLang="en-US" sz="2800" dirty="0">
                <a:solidFill>
                  <a:schemeClr val="bg1"/>
                </a:solidFill>
                <a:effectLst>
                  <a:outerShdw blurRad="38100" dist="38100" dir="2700000" algn="tl">
                    <a:srgbClr val="000000"/>
                  </a:outerShdw>
                </a:effectLst>
              </a:rPr>
            </a:br>
            <a:r>
              <a:rPr lang="en-US" altLang="en-US" sz="4000" b="1" baseline="30000"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15 </a:t>
            </a:r>
            <a:r>
              <a:rPr lang="en-US" altLang="en-US" sz="4000" dirty="0">
                <a:solidFill>
                  <a:schemeClr val="bg1"/>
                </a:solidFill>
                <a:effectLst>
                  <a:outerShdw blurRad="38100" dist="38100" dir="2700000" algn="tl">
                    <a:srgbClr val="000000"/>
                  </a:outerShdw>
                </a:effectLst>
                <a:latin typeface="Helvetica Neue"/>
              </a:rPr>
              <a:t>The woman said to him, “Sir, give me this water so that I won’t get thirsty and have to keep coming here to draw water.”</a:t>
            </a:r>
            <a:br>
              <a:rPr lang="en-US" altLang="en-US" sz="4000" dirty="0">
                <a:solidFill>
                  <a:schemeClr val="bg1"/>
                </a:solidFill>
                <a:effectLst>
                  <a:outerShdw blurRad="38100" dist="38100" dir="2700000" algn="tl">
                    <a:srgbClr val="000000"/>
                  </a:outerShdw>
                </a:effectLst>
                <a:latin typeface="Helvetica Neue"/>
              </a:rPr>
            </a:br>
            <a:r>
              <a:rPr lang="en-US" altLang="en-US" sz="4000" b="1" baseline="30000"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16 </a:t>
            </a:r>
            <a:r>
              <a:rPr lang="en-US" altLang="en-US" sz="4000" dirty="0">
                <a:solidFill>
                  <a:schemeClr val="bg1"/>
                </a:solidFill>
                <a:effectLst>
                  <a:outerShdw blurRad="38100" dist="38100" dir="2700000" algn="tl">
                    <a:srgbClr val="000000"/>
                  </a:outerShdw>
                </a:effectLst>
                <a:latin typeface="Helvetica Neue"/>
              </a:rPr>
              <a:t>He told her, “Go, call your husband and come back.”</a:t>
            </a:r>
            <a:br>
              <a:rPr lang="en-US" altLang="en-US" sz="4000" dirty="0">
                <a:solidFill>
                  <a:schemeClr val="bg1"/>
                </a:solidFill>
                <a:effectLst>
                  <a:outerShdw blurRad="38100" dist="38100" dir="2700000" algn="tl">
                    <a:srgbClr val="000000"/>
                  </a:outerShdw>
                </a:effectLst>
                <a:latin typeface="Helvetica Neue"/>
              </a:rPr>
            </a:br>
            <a:r>
              <a:rPr lang="en-US" altLang="en-US" sz="4000" b="1" baseline="30000"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17 </a:t>
            </a:r>
            <a:r>
              <a:rPr lang="en-US" altLang="en-US" sz="4000" dirty="0">
                <a:solidFill>
                  <a:schemeClr val="bg1"/>
                </a:solidFill>
                <a:effectLst>
                  <a:outerShdw blurRad="38100" dist="38100" dir="2700000" algn="tl">
                    <a:srgbClr val="000000"/>
                  </a:outerShdw>
                </a:effectLst>
                <a:latin typeface="Helvetica Neue"/>
              </a:rPr>
              <a:t>“I have no husband,” she replied.</a:t>
            </a:r>
            <a:br>
              <a:rPr lang="en-US" altLang="en-US" sz="4000" dirty="0">
                <a:solidFill>
                  <a:schemeClr val="bg1"/>
                </a:solidFill>
                <a:effectLst>
                  <a:outerShdw blurRad="38100" dist="38100" dir="2700000" algn="tl">
                    <a:srgbClr val="000000"/>
                  </a:outerShdw>
                </a:effectLst>
                <a:latin typeface="Helvetica Neue"/>
              </a:rPr>
            </a:br>
            <a:endParaRPr lang="en-US" altLang="en-US" sz="4000" dirty="0">
              <a:solidFill>
                <a:schemeClr val="bg1"/>
              </a:solidFill>
              <a:effectLst>
                <a:outerShdw blurRad="38100" dist="38100" dir="2700000" algn="tl">
                  <a:srgbClr val="000000"/>
                </a:outerShdw>
              </a:effectLst>
              <a:latin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A0B08-1A32-4BB8-7DE1-115EC1185C59}"/>
            </a:ext>
          </a:extLst>
        </p:cNvPr>
        <p:cNvGrpSpPr/>
        <p:nvPr/>
      </p:nvGrpSpPr>
      <p:grpSpPr>
        <a:xfrm>
          <a:off x="0" y="0"/>
          <a:ext cx="0" cy="0"/>
          <a:chOff x="0" y="0"/>
          <a:chExt cx="0" cy="0"/>
        </a:xfrm>
      </p:grpSpPr>
      <p:sp>
        <p:nvSpPr>
          <p:cNvPr id="58370" name="Rectangle 2050">
            <a:extLst>
              <a:ext uri="{FF2B5EF4-FFF2-40B4-BE49-F238E27FC236}">
                <a16:creationId xmlns:a16="http://schemas.microsoft.com/office/drawing/2014/main" id="{629360EB-B95B-D4B7-8FA7-23C4A757928B}"/>
              </a:ext>
            </a:extLst>
          </p:cNvPr>
          <p:cNvSpPr>
            <a:spLocks noGrp="1" noChangeArrowheads="1"/>
          </p:cNvSpPr>
          <p:nvPr>
            <p:ph type="title"/>
          </p:nvPr>
        </p:nvSpPr>
        <p:spPr>
          <a:xfrm>
            <a:off x="190500" y="2667000"/>
            <a:ext cx="8610600" cy="1143000"/>
          </a:xfrm>
        </p:spPr>
        <p:txBody>
          <a:bodyPr/>
          <a:lstStyle/>
          <a:p>
            <a:r>
              <a:rPr lang="en-US" altLang="en-US" sz="4800" b="1" dirty="0">
                <a:solidFill>
                  <a:schemeClr val="bg1"/>
                </a:solidFill>
                <a:effectLst>
                  <a:outerShdw blurRad="38100" dist="38100" dir="2700000" algn="tl">
                    <a:srgbClr val="000000"/>
                  </a:outerShdw>
                </a:effectLst>
              </a:rPr>
              <a:t>John 4:7-29 </a:t>
            </a:r>
            <a:r>
              <a:rPr lang="en-US" altLang="en-US" sz="3200" b="1" dirty="0">
                <a:solidFill>
                  <a:schemeClr val="bg1"/>
                </a:solidFill>
                <a:effectLst>
                  <a:outerShdw blurRad="38100" dist="38100" dir="2700000" algn="tl">
                    <a:srgbClr val="000000"/>
                  </a:outerShdw>
                </a:effectLst>
              </a:rPr>
              <a:t>NIV</a:t>
            </a:r>
            <a:br>
              <a:rPr lang="en-US" altLang="en-US" sz="4800" dirty="0">
                <a:solidFill>
                  <a:schemeClr val="bg1"/>
                </a:solidFill>
                <a:effectLst>
                  <a:outerShdw blurRad="38100" dist="38100" dir="2700000" algn="tl">
                    <a:srgbClr val="000000"/>
                  </a:outerShdw>
                </a:effectLst>
              </a:rPr>
            </a:br>
            <a:br>
              <a:rPr lang="en-US" altLang="en-US" sz="2800" dirty="0">
                <a:solidFill>
                  <a:schemeClr val="bg1"/>
                </a:solidFill>
                <a:effectLst>
                  <a:outerShdw blurRad="38100" dist="38100" dir="2700000" algn="tl">
                    <a:srgbClr val="000000"/>
                  </a:outerShdw>
                </a:effectLst>
              </a:rPr>
            </a:br>
            <a:r>
              <a:rPr lang="en-US" altLang="en-US" sz="4000" dirty="0">
                <a:solidFill>
                  <a:schemeClr val="bg1"/>
                </a:solidFill>
                <a:effectLst>
                  <a:outerShdw blurRad="38100" dist="38100" dir="2700000" algn="tl">
                    <a:srgbClr val="000000"/>
                  </a:outerShdw>
                </a:effectLst>
                <a:latin typeface="Helvetica Neue"/>
              </a:rPr>
              <a:t>Jesus said to her, “You are right when you say you have no husband.</a:t>
            </a:r>
            <a:r>
              <a:rPr lang="en-US" altLang="en-US" sz="4000" b="1" baseline="30000"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18 </a:t>
            </a:r>
            <a:r>
              <a:rPr lang="en-US" altLang="en-US" sz="4000" dirty="0">
                <a:solidFill>
                  <a:schemeClr val="bg1"/>
                </a:solidFill>
                <a:effectLst>
                  <a:outerShdw blurRad="38100" dist="38100" dir="2700000" algn="tl">
                    <a:srgbClr val="000000"/>
                  </a:outerShdw>
                </a:effectLst>
                <a:latin typeface="Helvetica Neue"/>
              </a:rPr>
              <a:t>The fact is, you have had five husbands, and the man you now have is not your husband. What you have just said is quite true.”</a:t>
            </a:r>
            <a:br>
              <a:rPr lang="en-US" altLang="en-US" sz="4000" dirty="0">
                <a:solidFill>
                  <a:schemeClr val="bg1"/>
                </a:solidFill>
                <a:effectLst>
                  <a:outerShdw blurRad="38100" dist="38100" dir="2700000" algn="tl">
                    <a:srgbClr val="000000"/>
                  </a:outerShdw>
                </a:effectLst>
                <a:latin typeface="Helvetica Neue"/>
              </a:rPr>
            </a:br>
            <a:r>
              <a:rPr lang="en-US" altLang="en-US" sz="4000" b="1" baseline="30000"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19 </a:t>
            </a:r>
            <a:r>
              <a:rPr lang="en-US" altLang="en-US" sz="4000" dirty="0">
                <a:solidFill>
                  <a:schemeClr val="bg1"/>
                </a:solidFill>
                <a:effectLst>
                  <a:outerShdw blurRad="38100" dist="38100" dir="2700000" algn="tl">
                    <a:srgbClr val="000000"/>
                  </a:outerShdw>
                </a:effectLst>
                <a:latin typeface="Helvetica Neue"/>
              </a:rPr>
              <a:t>“Sir,” the woman said, “I can see that you are a prophet. </a:t>
            </a:r>
          </a:p>
        </p:txBody>
      </p:sp>
    </p:spTree>
    <p:extLst>
      <p:ext uri="{BB962C8B-B14F-4D97-AF65-F5344CB8AC3E}">
        <p14:creationId xmlns:p14="http://schemas.microsoft.com/office/powerpoint/2010/main" val="926806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4DE1C83-AC57-E783-BA70-4CE0B6925E0F}"/>
              </a:ext>
            </a:extLst>
          </p:cNvPr>
          <p:cNvSpPr>
            <a:spLocks noGrp="1" noChangeArrowheads="1"/>
          </p:cNvSpPr>
          <p:nvPr>
            <p:ph type="title"/>
          </p:nvPr>
        </p:nvSpPr>
        <p:spPr>
          <a:xfrm>
            <a:off x="76200" y="2857500"/>
            <a:ext cx="8763000" cy="1143000"/>
          </a:xfrm>
        </p:spPr>
        <p:txBody>
          <a:bodyPr/>
          <a:lstStyle/>
          <a:p>
            <a:r>
              <a:rPr lang="en-US" altLang="en-US" sz="4800" b="1" dirty="0">
                <a:solidFill>
                  <a:schemeClr val="bg1"/>
                </a:solidFill>
                <a:effectLst>
                  <a:outerShdw blurRad="38100" dist="38100" dir="2700000" algn="tl">
                    <a:srgbClr val="000000"/>
                  </a:outerShdw>
                </a:effectLst>
              </a:rPr>
              <a:t>John 4:7-29 </a:t>
            </a:r>
            <a:r>
              <a:rPr lang="en-US" altLang="en-US" sz="3200" b="1" dirty="0">
                <a:solidFill>
                  <a:schemeClr val="bg1"/>
                </a:solidFill>
                <a:effectLst>
                  <a:outerShdw blurRad="38100" dist="38100" dir="2700000" algn="tl">
                    <a:srgbClr val="000000"/>
                  </a:outerShdw>
                </a:effectLst>
              </a:rPr>
              <a:t>NIV</a:t>
            </a:r>
            <a:br>
              <a:rPr lang="en-US" altLang="en-US" sz="4800" dirty="0">
                <a:solidFill>
                  <a:schemeClr val="bg1"/>
                </a:solidFill>
                <a:effectLst>
                  <a:outerShdw blurRad="38100" dist="38100" dir="2700000" algn="tl">
                    <a:srgbClr val="000000"/>
                  </a:outerShdw>
                </a:effectLst>
              </a:rPr>
            </a:br>
            <a:br>
              <a:rPr lang="en-US" altLang="en-US" sz="2800" dirty="0">
                <a:solidFill>
                  <a:schemeClr val="bg1"/>
                </a:solidFill>
                <a:effectLst>
                  <a:outerShdw blurRad="38100" dist="38100" dir="2700000" algn="tl">
                    <a:srgbClr val="000000"/>
                  </a:outerShdw>
                </a:effectLst>
              </a:rPr>
            </a:br>
            <a:r>
              <a:rPr lang="en-US" altLang="en-US" sz="4000" dirty="0">
                <a:solidFill>
                  <a:schemeClr val="bg1"/>
                </a:solidFill>
                <a:effectLst>
                  <a:outerShdw blurRad="38100" dist="38100" dir="2700000" algn="tl">
                    <a:srgbClr val="000000"/>
                  </a:outerShdw>
                </a:effectLst>
                <a:latin typeface="Helvetica Neue"/>
              </a:rPr>
              <a:t> </a:t>
            </a:r>
            <a:r>
              <a:rPr lang="en-US" altLang="en-US" sz="4000" b="1" baseline="30000"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20 </a:t>
            </a:r>
            <a:r>
              <a:rPr lang="en-US" altLang="en-US" sz="4000" dirty="0">
                <a:solidFill>
                  <a:schemeClr val="bg1"/>
                </a:solidFill>
                <a:effectLst>
                  <a:outerShdw blurRad="38100" dist="38100" dir="2700000" algn="tl">
                    <a:srgbClr val="000000"/>
                  </a:outerShdw>
                </a:effectLst>
                <a:latin typeface="Helvetica Neue"/>
              </a:rPr>
              <a:t>Our ancestors worshiped on this mountain, but you Jews claim that the place where we must worship is in Jerusalem.”</a:t>
            </a:r>
            <a:br>
              <a:rPr lang="en-US" altLang="en-US" sz="4000" dirty="0">
                <a:solidFill>
                  <a:schemeClr val="bg1"/>
                </a:solidFill>
                <a:effectLst>
                  <a:outerShdw blurRad="38100" dist="38100" dir="2700000" algn="tl">
                    <a:srgbClr val="000000"/>
                  </a:outerShdw>
                </a:effectLst>
                <a:latin typeface="Helvetica Neue"/>
              </a:rPr>
            </a:br>
            <a:r>
              <a:rPr lang="en-US" altLang="en-US" sz="4000" b="1" baseline="30000"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21 </a:t>
            </a:r>
            <a:r>
              <a:rPr lang="en-US" altLang="en-US" sz="4000" dirty="0">
                <a:solidFill>
                  <a:schemeClr val="bg1"/>
                </a:solidFill>
                <a:effectLst>
                  <a:outerShdw blurRad="38100" dist="38100" dir="2700000" algn="tl">
                    <a:srgbClr val="000000"/>
                  </a:outerShdw>
                </a:effectLst>
                <a:latin typeface="Helvetica Neue"/>
              </a:rPr>
              <a:t>“Woman,” Jesus replied, “believe me, a time is coming when you will worship the Father neither on this mountain nor in Jerusalem.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7CF6E-C330-5C76-745C-2A02D7DF6F7B}"/>
            </a:ext>
          </a:extLst>
        </p:cNvPr>
        <p:cNvGrpSpPr/>
        <p:nvPr/>
      </p:nvGrpSpPr>
      <p:grpSpPr>
        <a:xfrm>
          <a:off x="0" y="0"/>
          <a:ext cx="0" cy="0"/>
          <a:chOff x="0" y="0"/>
          <a:chExt cx="0" cy="0"/>
        </a:xfrm>
      </p:grpSpPr>
      <p:sp>
        <p:nvSpPr>
          <p:cNvPr id="60418" name="Rectangle 2">
            <a:extLst>
              <a:ext uri="{FF2B5EF4-FFF2-40B4-BE49-F238E27FC236}">
                <a16:creationId xmlns:a16="http://schemas.microsoft.com/office/drawing/2014/main" id="{1F1E0D96-5470-4C15-2BAE-D93CFD9537C9}"/>
              </a:ext>
            </a:extLst>
          </p:cNvPr>
          <p:cNvSpPr>
            <a:spLocks noGrp="1" noChangeArrowheads="1"/>
          </p:cNvSpPr>
          <p:nvPr>
            <p:ph type="title"/>
          </p:nvPr>
        </p:nvSpPr>
        <p:spPr>
          <a:xfrm>
            <a:off x="-76200" y="2667000"/>
            <a:ext cx="9144000" cy="1143000"/>
          </a:xfrm>
        </p:spPr>
        <p:txBody>
          <a:bodyPr/>
          <a:lstStyle/>
          <a:p>
            <a:r>
              <a:rPr lang="en-US" altLang="en-US" sz="4800" b="1" dirty="0">
                <a:solidFill>
                  <a:schemeClr val="bg1"/>
                </a:solidFill>
                <a:effectLst>
                  <a:outerShdw blurRad="38100" dist="38100" dir="2700000" algn="tl">
                    <a:srgbClr val="000000"/>
                  </a:outerShdw>
                </a:effectLst>
              </a:rPr>
              <a:t>John 4:7-29 </a:t>
            </a:r>
            <a:r>
              <a:rPr lang="en-US" altLang="en-US" sz="3200" b="1" dirty="0">
                <a:solidFill>
                  <a:schemeClr val="bg1"/>
                </a:solidFill>
                <a:effectLst>
                  <a:outerShdw blurRad="38100" dist="38100" dir="2700000" algn="tl">
                    <a:srgbClr val="000000"/>
                  </a:outerShdw>
                </a:effectLst>
              </a:rPr>
              <a:t>NIV</a:t>
            </a:r>
            <a:br>
              <a:rPr lang="en-US" altLang="en-US" sz="4800" dirty="0">
                <a:solidFill>
                  <a:schemeClr val="bg1"/>
                </a:solidFill>
                <a:effectLst>
                  <a:outerShdw blurRad="38100" dist="38100" dir="2700000" algn="tl">
                    <a:srgbClr val="000000"/>
                  </a:outerShdw>
                </a:effectLst>
              </a:rPr>
            </a:br>
            <a:br>
              <a:rPr lang="en-US" altLang="en-US" sz="2800" dirty="0">
                <a:solidFill>
                  <a:schemeClr val="bg1"/>
                </a:solidFill>
                <a:effectLst>
                  <a:outerShdw blurRad="38100" dist="38100" dir="2700000" algn="tl">
                    <a:srgbClr val="000000"/>
                  </a:outerShdw>
                </a:effectLst>
              </a:rPr>
            </a:br>
            <a:r>
              <a:rPr lang="en-US" altLang="en-US" sz="4000" dirty="0">
                <a:solidFill>
                  <a:schemeClr val="bg1"/>
                </a:solidFill>
                <a:effectLst>
                  <a:outerShdw blurRad="38100" dist="38100" dir="2700000" algn="tl">
                    <a:srgbClr val="000000"/>
                  </a:outerShdw>
                </a:effectLst>
                <a:latin typeface="Helvetica Neue"/>
              </a:rPr>
              <a:t> </a:t>
            </a:r>
            <a:r>
              <a:rPr lang="en-US" altLang="en-US" sz="4000" b="1" baseline="30000"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22 </a:t>
            </a:r>
            <a:r>
              <a:rPr lang="en-US" altLang="en-US" sz="4000" dirty="0">
                <a:solidFill>
                  <a:schemeClr val="bg1"/>
                </a:solidFill>
                <a:effectLst>
                  <a:outerShdw blurRad="38100" dist="38100" dir="2700000" algn="tl">
                    <a:srgbClr val="000000"/>
                  </a:outerShdw>
                </a:effectLst>
                <a:latin typeface="Helvetica Neue"/>
              </a:rPr>
              <a:t>You Samaritans worship what you do not know; we worship what we do know, for salvation is from the Jews. </a:t>
            </a:r>
            <a:r>
              <a:rPr lang="en-US" altLang="en-US" sz="4000" b="1" baseline="30000"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23 </a:t>
            </a:r>
            <a:r>
              <a:rPr lang="en-US" altLang="en-US" sz="4000" dirty="0">
                <a:solidFill>
                  <a:schemeClr val="bg1"/>
                </a:solidFill>
                <a:effectLst>
                  <a:outerShdw blurRad="38100" dist="38100" dir="2700000" algn="tl">
                    <a:srgbClr val="000000"/>
                  </a:outerShdw>
                </a:effectLst>
                <a:latin typeface="Helvetica Neue"/>
              </a:rPr>
              <a:t>Yet a time is coming and has now come when the true worshipers will worship the Father in the Spirit and in truth, for they are the kind of worshipers the Father seeks. </a:t>
            </a:r>
          </a:p>
        </p:txBody>
      </p:sp>
    </p:spTree>
    <p:extLst>
      <p:ext uri="{BB962C8B-B14F-4D97-AF65-F5344CB8AC3E}">
        <p14:creationId xmlns:p14="http://schemas.microsoft.com/office/powerpoint/2010/main" val="2153906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7BD01-EC9A-E1EE-3BCF-63A618C2277C}"/>
            </a:ext>
          </a:extLst>
        </p:cNvPr>
        <p:cNvGrpSpPr/>
        <p:nvPr/>
      </p:nvGrpSpPr>
      <p:grpSpPr>
        <a:xfrm>
          <a:off x="0" y="0"/>
          <a:ext cx="0" cy="0"/>
          <a:chOff x="0" y="0"/>
          <a:chExt cx="0" cy="0"/>
        </a:xfrm>
      </p:grpSpPr>
      <p:sp>
        <p:nvSpPr>
          <p:cNvPr id="60418" name="Rectangle 2">
            <a:extLst>
              <a:ext uri="{FF2B5EF4-FFF2-40B4-BE49-F238E27FC236}">
                <a16:creationId xmlns:a16="http://schemas.microsoft.com/office/drawing/2014/main" id="{5C9B59A6-4DBD-3CD3-75DD-EC7E87838A36}"/>
              </a:ext>
            </a:extLst>
          </p:cNvPr>
          <p:cNvSpPr>
            <a:spLocks noGrp="1" noChangeArrowheads="1"/>
          </p:cNvSpPr>
          <p:nvPr>
            <p:ph type="title"/>
          </p:nvPr>
        </p:nvSpPr>
        <p:spPr>
          <a:xfrm>
            <a:off x="0" y="2895600"/>
            <a:ext cx="9144000" cy="1143000"/>
          </a:xfrm>
        </p:spPr>
        <p:txBody>
          <a:bodyPr/>
          <a:lstStyle/>
          <a:p>
            <a:r>
              <a:rPr lang="en-US" altLang="en-US" sz="5400" b="1" dirty="0">
                <a:solidFill>
                  <a:schemeClr val="bg1"/>
                </a:solidFill>
                <a:effectLst>
                  <a:outerShdw blurRad="38100" dist="38100" dir="2700000" algn="tl">
                    <a:srgbClr val="000000"/>
                  </a:outerShdw>
                </a:effectLst>
              </a:rPr>
              <a:t>John 4:7-29 </a:t>
            </a:r>
            <a:r>
              <a:rPr lang="en-US" altLang="en-US" b="1" dirty="0">
                <a:solidFill>
                  <a:schemeClr val="bg1"/>
                </a:solidFill>
                <a:effectLst>
                  <a:outerShdw blurRad="38100" dist="38100" dir="2700000" algn="tl">
                    <a:srgbClr val="000000"/>
                  </a:outerShdw>
                </a:effectLst>
              </a:rPr>
              <a:t>NIV</a:t>
            </a:r>
            <a:br>
              <a:rPr lang="en-US" altLang="en-US" sz="6600" dirty="0">
                <a:solidFill>
                  <a:schemeClr val="bg1"/>
                </a:solidFill>
                <a:effectLst>
                  <a:outerShdw blurRad="38100" dist="38100" dir="2700000" algn="tl">
                    <a:srgbClr val="000000"/>
                  </a:outerShdw>
                </a:effectLst>
              </a:rPr>
            </a:br>
            <a:br>
              <a:rPr lang="en-US" altLang="en-US" sz="4000" dirty="0">
                <a:solidFill>
                  <a:schemeClr val="bg1"/>
                </a:solidFill>
                <a:effectLst>
                  <a:outerShdw blurRad="38100" dist="38100" dir="2700000" algn="tl">
                    <a:srgbClr val="000000"/>
                  </a:outerShdw>
                </a:effectLst>
              </a:rPr>
            </a:br>
            <a:r>
              <a:rPr lang="en-US" altLang="en-US" sz="5400" b="1" baseline="30000"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24 </a:t>
            </a:r>
            <a:r>
              <a:rPr lang="en-US" altLang="en-US" sz="5400" dirty="0">
                <a:solidFill>
                  <a:schemeClr val="bg1"/>
                </a:solidFill>
                <a:effectLst>
                  <a:outerShdw blurRad="38100" dist="38100" dir="2700000" algn="tl">
                    <a:srgbClr val="000000"/>
                  </a:outerShdw>
                </a:effectLst>
                <a:latin typeface="Helvetica Neue"/>
              </a:rPr>
              <a:t>God is spirit, and his worshipers must worship in the Spirit and in truth.”</a:t>
            </a:r>
            <a:br>
              <a:rPr lang="en-US" altLang="en-US" sz="3600" dirty="0">
                <a:solidFill>
                  <a:schemeClr val="bg1"/>
                </a:solidFill>
                <a:effectLst>
                  <a:outerShdw blurRad="38100" dist="38100" dir="2700000" algn="tl">
                    <a:srgbClr val="000000"/>
                  </a:outerShdw>
                </a:effectLst>
                <a:latin typeface="Helvetica Neue"/>
              </a:rPr>
            </a:br>
            <a:endParaRPr lang="en-US" altLang="en-US" sz="3600" dirty="0">
              <a:solidFill>
                <a:schemeClr val="bg1"/>
              </a:solidFill>
              <a:effectLst>
                <a:outerShdw blurRad="38100" dist="38100" dir="2700000" algn="tl">
                  <a:srgbClr val="000000"/>
                </a:outerShdw>
              </a:effectLst>
              <a:latin typeface="Helvetica Neue"/>
            </a:endParaRPr>
          </a:p>
        </p:txBody>
      </p:sp>
    </p:spTree>
    <p:extLst>
      <p:ext uri="{BB962C8B-B14F-4D97-AF65-F5344CB8AC3E}">
        <p14:creationId xmlns:p14="http://schemas.microsoft.com/office/powerpoint/2010/main" val="1314785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050">
            <a:extLst>
              <a:ext uri="{FF2B5EF4-FFF2-40B4-BE49-F238E27FC236}">
                <a16:creationId xmlns:a16="http://schemas.microsoft.com/office/drawing/2014/main" id="{CF55FD77-87F3-1AD9-DD99-00A600BD1643}"/>
              </a:ext>
            </a:extLst>
          </p:cNvPr>
          <p:cNvSpPr>
            <a:spLocks noGrp="1" noChangeArrowheads="1"/>
          </p:cNvSpPr>
          <p:nvPr>
            <p:ph type="title"/>
          </p:nvPr>
        </p:nvSpPr>
        <p:spPr>
          <a:xfrm>
            <a:off x="419100" y="2857500"/>
            <a:ext cx="8153400" cy="1143000"/>
          </a:xfrm>
        </p:spPr>
        <p:txBody>
          <a:bodyPr/>
          <a:lstStyle/>
          <a:p>
            <a:r>
              <a:rPr lang="en-US" altLang="en-US" sz="5400" b="1" dirty="0">
                <a:solidFill>
                  <a:schemeClr val="bg1"/>
                </a:solidFill>
                <a:effectLst>
                  <a:outerShdw blurRad="38100" dist="38100" dir="2700000" algn="tl">
                    <a:srgbClr val="000000"/>
                  </a:outerShdw>
                </a:effectLst>
              </a:rPr>
              <a:t>John 4:7-29 </a:t>
            </a:r>
            <a:r>
              <a:rPr lang="en-US" altLang="en-US" sz="3600" b="1" dirty="0">
                <a:solidFill>
                  <a:schemeClr val="bg1"/>
                </a:solidFill>
                <a:effectLst>
                  <a:outerShdw blurRad="38100" dist="38100" dir="2700000" algn="tl">
                    <a:srgbClr val="000000"/>
                  </a:outerShdw>
                </a:effectLst>
              </a:rPr>
              <a:t>NIV</a:t>
            </a:r>
            <a:br>
              <a:rPr lang="en-US" altLang="en-US" sz="5400" dirty="0">
                <a:solidFill>
                  <a:schemeClr val="bg1"/>
                </a:solidFill>
                <a:effectLst>
                  <a:outerShdw blurRad="38100" dist="38100" dir="2700000" algn="tl">
                    <a:srgbClr val="000000"/>
                  </a:outerShdw>
                </a:effectLst>
              </a:rPr>
            </a:br>
            <a:br>
              <a:rPr lang="en-US" altLang="en-US" sz="3200" dirty="0">
                <a:solidFill>
                  <a:schemeClr val="bg1"/>
                </a:solidFill>
                <a:effectLst>
                  <a:outerShdw blurRad="38100" dist="38100" dir="2700000" algn="tl">
                    <a:srgbClr val="000000"/>
                  </a:outerShdw>
                </a:effectLst>
              </a:rPr>
            </a:br>
            <a:r>
              <a:rPr lang="en-US" altLang="en-US" b="1" baseline="30000"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25 </a:t>
            </a:r>
            <a:r>
              <a:rPr lang="en-US" altLang="en-US" dirty="0">
                <a:solidFill>
                  <a:schemeClr val="bg1"/>
                </a:solidFill>
                <a:effectLst>
                  <a:outerShdw blurRad="38100" dist="38100" dir="2700000" algn="tl">
                    <a:srgbClr val="000000"/>
                  </a:outerShdw>
                </a:effectLst>
                <a:latin typeface="Helvetica Neue"/>
              </a:rPr>
              <a:t>The woman said, “I know that Messiah” (called Christ) “is coming. When he comes, he will explain everything to us.”</a:t>
            </a:r>
            <a:br>
              <a:rPr lang="en-US" altLang="en-US" dirty="0">
                <a:solidFill>
                  <a:schemeClr val="bg1"/>
                </a:solidFill>
                <a:effectLst>
                  <a:outerShdw blurRad="38100" dist="38100" dir="2700000" algn="tl">
                    <a:srgbClr val="000000"/>
                  </a:outerShdw>
                </a:effectLst>
                <a:latin typeface="Helvetica Neue"/>
              </a:rPr>
            </a:br>
            <a:r>
              <a:rPr lang="en-US" altLang="en-US" b="1" baseline="30000"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26 </a:t>
            </a:r>
            <a:r>
              <a:rPr lang="en-US" altLang="en-US" dirty="0">
                <a:solidFill>
                  <a:schemeClr val="bg1"/>
                </a:solidFill>
                <a:effectLst>
                  <a:outerShdw blurRad="38100" dist="38100" dir="2700000" algn="tl">
                    <a:srgbClr val="000000"/>
                  </a:outerShdw>
                </a:effectLst>
                <a:latin typeface="Helvetica Neue"/>
              </a:rPr>
              <a:t>Then Jesus declared, “I, the one speaking to you—I am he.”</a:t>
            </a:r>
            <a:br>
              <a:rPr lang="en-US" altLang="en-US" dirty="0">
                <a:solidFill>
                  <a:schemeClr val="bg1"/>
                </a:solidFill>
                <a:effectLst>
                  <a:outerShdw blurRad="38100" dist="38100" dir="2700000" algn="tl">
                    <a:srgbClr val="000000"/>
                  </a:outerShdw>
                </a:effectLst>
                <a:latin typeface="Helvetica Neue"/>
              </a:rPr>
            </a:br>
            <a:endParaRPr lang="en-US" altLang="en-US" dirty="0">
              <a:solidFill>
                <a:schemeClr val="bg1"/>
              </a:solidFill>
              <a:effectLst>
                <a:outerShdw blurRad="38100" dist="38100" dir="2700000" algn="tl">
                  <a:srgbClr val="000000"/>
                </a:outerShdw>
              </a:effectLst>
              <a:latin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FE129-2DEF-F1D5-B117-768D27BC598F}"/>
            </a:ext>
          </a:extLst>
        </p:cNvPr>
        <p:cNvGrpSpPr/>
        <p:nvPr/>
      </p:nvGrpSpPr>
      <p:grpSpPr>
        <a:xfrm>
          <a:off x="0" y="0"/>
          <a:ext cx="0" cy="0"/>
          <a:chOff x="0" y="0"/>
          <a:chExt cx="0" cy="0"/>
        </a:xfrm>
      </p:grpSpPr>
      <p:sp>
        <p:nvSpPr>
          <p:cNvPr id="62466" name="Rectangle 2050">
            <a:extLst>
              <a:ext uri="{FF2B5EF4-FFF2-40B4-BE49-F238E27FC236}">
                <a16:creationId xmlns:a16="http://schemas.microsoft.com/office/drawing/2014/main" id="{BDFA6DA0-6D9A-B4CF-5FB3-D9230C73E9B2}"/>
              </a:ext>
            </a:extLst>
          </p:cNvPr>
          <p:cNvSpPr>
            <a:spLocks noGrp="1" noChangeArrowheads="1"/>
          </p:cNvSpPr>
          <p:nvPr>
            <p:ph type="title"/>
          </p:nvPr>
        </p:nvSpPr>
        <p:spPr>
          <a:xfrm>
            <a:off x="419100" y="2857500"/>
            <a:ext cx="8153400" cy="1143000"/>
          </a:xfrm>
        </p:spPr>
        <p:txBody>
          <a:bodyPr/>
          <a:lstStyle/>
          <a:p>
            <a:r>
              <a:rPr lang="en-US" altLang="en-US" sz="5400" b="1" dirty="0">
                <a:solidFill>
                  <a:schemeClr val="bg1"/>
                </a:solidFill>
                <a:effectLst>
                  <a:outerShdw blurRad="38100" dist="38100" dir="2700000" algn="tl">
                    <a:srgbClr val="000000"/>
                  </a:outerShdw>
                </a:effectLst>
              </a:rPr>
              <a:t>John 4:7-29 </a:t>
            </a:r>
            <a:r>
              <a:rPr lang="en-US" altLang="en-US" sz="3600" b="1" dirty="0">
                <a:solidFill>
                  <a:schemeClr val="bg1"/>
                </a:solidFill>
                <a:effectLst>
                  <a:outerShdw blurRad="38100" dist="38100" dir="2700000" algn="tl">
                    <a:srgbClr val="000000"/>
                  </a:outerShdw>
                </a:effectLst>
              </a:rPr>
              <a:t>NIV</a:t>
            </a:r>
            <a:br>
              <a:rPr lang="en-US" altLang="en-US" sz="5400" dirty="0">
                <a:solidFill>
                  <a:schemeClr val="bg1"/>
                </a:solidFill>
                <a:effectLst>
                  <a:outerShdw blurRad="38100" dist="38100" dir="2700000" algn="tl">
                    <a:srgbClr val="000000"/>
                  </a:outerShdw>
                </a:effectLst>
              </a:rPr>
            </a:br>
            <a:br>
              <a:rPr lang="en-US" altLang="en-US" sz="3200" dirty="0">
                <a:solidFill>
                  <a:schemeClr val="bg1"/>
                </a:solidFill>
                <a:effectLst>
                  <a:outerShdw blurRad="38100" dist="38100" dir="2700000" algn="tl">
                    <a:srgbClr val="000000"/>
                  </a:outerShdw>
                </a:effectLst>
              </a:rPr>
            </a:br>
            <a:r>
              <a:rPr lang="en-US" altLang="en-US" b="1" baseline="30000"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27 </a:t>
            </a:r>
            <a:r>
              <a:rPr lang="en-US" altLang="en-US" dirty="0">
                <a:solidFill>
                  <a:schemeClr val="bg1"/>
                </a:solidFill>
                <a:effectLst>
                  <a:outerShdw blurRad="38100" dist="38100" dir="2700000" algn="tl">
                    <a:srgbClr val="000000"/>
                  </a:outerShdw>
                </a:effectLst>
                <a:latin typeface="Helvetica Neue"/>
              </a:rPr>
              <a:t>Just then his disciples returned and were surprised to find him talking with a woman. But no one asked, “What do you want?” or “Why are you talking with her?”</a:t>
            </a:r>
            <a:br>
              <a:rPr lang="en-US" altLang="en-US" dirty="0">
                <a:solidFill>
                  <a:schemeClr val="bg1"/>
                </a:solidFill>
                <a:effectLst>
                  <a:outerShdw blurRad="38100" dist="38100" dir="2700000" algn="tl">
                    <a:srgbClr val="000000"/>
                  </a:outerShdw>
                </a:effectLst>
                <a:latin typeface="Helvetica Neue"/>
              </a:rPr>
            </a:br>
            <a:endParaRPr lang="en-US" altLang="en-US" dirty="0">
              <a:solidFill>
                <a:schemeClr val="bg1"/>
              </a:solidFill>
              <a:effectLst>
                <a:outerShdw blurRad="38100" dist="38100" dir="2700000" algn="tl">
                  <a:srgbClr val="000000"/>
                </a:outerShdw>
              </a:effectLst>
              <a:latin typeface="Helvetica Neue"/>
            </a:endParaRPr>
          </a:p>
        </p:txBody>
      </p:sp>
    </p:spTree>
    <p:extLst>
      <p:ext uri="{BB962C8B-B14F-4D97-AF65-F5344CB8AC3E}">
        <p14:creationId xmlns:p14="http://schemas.microsoft.com/office/powerpoint/2010/main" val="2424503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31B19-7E79-19D3-C542-B0B734A0A508}"/>
            </a:ext>
          </a:extLst>
        </p:cNvPr>
        <p:cNvGrpSpPr/>
        <p:nvPr/>
      </p:nvGrpSpPr>
      <p:grpSpPr>
        <a:xfrm>
          <a:off x="0" y="0"/>
          <a:ext cx="0" cy="0"/>
          <a:chOff x="0" y="0"/>
          <a:chExt cx="0" cy="0"/>
        </a:xfrm>
      </p:grpSpPr>
      <p:sp>
        <p:nvSpPr>
          <p:cNvPr id="62466" name="Rectangle 2050">
            <a:extLst>
              <a:ext uri="{FF2B5EF4-FFF2-40B4-BE49-F238E27FC236}">
                <a16:creationId xmlns:a16="http://schemas.microsoft.com/office/drawing/2014/main" id="{91E1E3B4-0C85-58E9-37F4-80060E1532FC}"/>
              </a:ext>
            </a:extLst>
          </p:cNvPr>
          <p:cNvSpPr>
            <a:spLocks noGrp="1" noChangeArrowheads="1"/>
          </p:cNvSpPr>
          <p:nvPr>
            <p:ph type="title"/>
          </p:nvPr>
        </p:nvSpPr>
        <p:spPr>
          <a:xfrm>
            <a:off x="381000" y="3048000"/>
            <a:ext cx="8153400" cy="1143000"/>
          </a:xfrm>
        </p:spPr>
        <p:txBody>
          <a:bodyPr/>
          <a:lstStyle/>
          <a:p>
            <a:r>
              <a:rPr lang="en-US" altLang="en-US" sz="5400" b="1" dirty="0">
                <a:solidFill>
                  <a:schemeClr val="bg1"/>
                </a:solidFill>
                <a:effectLst>
                  <a:outerShdw blurRad="38100" dist="38100" dir="2700000" algn="tl">
                    <a:srgbClr val="000000"/>
                  </a:outerShdw>
                </a:effectLst>
              </a:rPr>
              <a:t>John 4:7-29 </a:t>
            </a:r>
            <a:r>
              <a:rPr lang="en-US" altLang="en-US" sz="3600" b="1" dirty="0">
                <a:solidFill>
                  <a:schemeClr val="bg1"/>
                </a:solidFill>
                <a:effectLst>
                  <a:outerShdw blurRad="38100" dist="38100" dir="2700000" algn="tl">
                    <a:srgbClr val="000000"/>
                  </a:outerShdw>
                </a:effectLst>
              </a:rPr>
              <a:t>NIV</a:t>
            </a:r>
            <a:br>
              <a:rPr lang="en-US" altLang="en-US" sz="5400" dirty="0">
                <a:solidFill>
                  <a:schemeClr val="bg1"/>
                </a:solidFill>
                <a:effectLst>
                  <a:outerShdw blurRad="38100" dist="38100" dir="2700000" algn="tl">
                    <a:srgbClr val="000000"/>
                  </a:outerShdw>
                </a:effectLst>
              </a:rPr>
            </a:br>
            <a:br>
              <a:rPr lang="en-US" altLang="en-US" sz="3200" dirty="0">
                <a:solidFill>
                  <a:schemeClr val="bg1"/>
                </a:solidFill>
                <a:effectLst>
                  <a:outerShdw blurRad="38100" dist="38100" dir="2700000" algn="tl">
                    <a:srgbClr val="000000"/>
                  </a:outerShdw>
                </a:effectLst>
              </a:rPr>
            </a:br>
            <a:r>
              <a:rPr lang="en-US" altLang="en-US" b="1" baseline="30000"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28 </a:t>
            </a:r>
            <a:r>
              <a:rPr lang="en-US" altLang="en-US" dirty="0">
                <a:solidFill>
                  <a:schemeClr val="bg1"/>
                </a:solidFill>
                <a:effectLst>
                  <a:outerShdw blurRad="38100" dist="38100" dir="2700000" algn="tl">
                    <a:srgbClr val="000000"/>
                  </a:outerShdw>
                </a:effectLst>
                <a:latin typeface="Helvetica Neue"/>
              </a:rPr>
              <a:t>Then, leaving her water jar, the woman went back to the town and said to the people, </a:t>
            </a:r>
            <a:r>
              <a:rPr lang="en-US" altLang="en-US" b="1" baseline="30000"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29 </a:t>
            </a:r>
            <a:r>
              <a:rPr lang="en-US" altLang="en-US" dirty="0">
                <a:solidFill>
                  <a:schemeClr val="bg1"/>
                </a:solidFill>
                <a:effectLst>
                  <a:outerShdw blurRad="38100" dist="38100" dir="2700000" algn="tl">
                    <a:srgbClr val="000000"/>
                  </a:outerShdw>
                </a:effectLst>
                <a:latin typeface="Helvetica Neue"/>
              </a:rPr>
              <a:t>“Come, see a man who told me everything I ever did. Could this be the Messiah?”</a:t>
            </a:r>
            <a:br>
              <a:rPr lang="en-US" altLang="en-US" sz="3600" dirty="0">
                <a:solidFill>
                  <a:schemeClr val="bg1"/>
                </a:solidFill>
                <a:effectLst>
                  <a:outerShdw blurRad="38100" dist="38100" dir="2700000" algn="tl">
                    <a:srgbClr val="000000"/>
                  </a:outerShdw>
                </a:effectLst>
                <a:latin typeface="Helvetica Neue"/>
              </a:rPr>
            </a:br>
            <a:endParaRPr lang="en-US" altLang="en-US" sz="3600" dirty="0">
              <a:solidFill>
                <a:schemeClr val="bg1"/>
              </a:solidFill>
              <a:effectLst>
                <a:outerShdw blurRad="38100" dist="38100" dir="2700000" algn="tl">
                  <a:srgbClr val="000000"/>
                </a:outerShdw>
              </a:effectLst>
              <a:latin typeface="Helvetica Neue"/>
            </a:endParaRPr>
          </a:p>
        </p:txBody>
      </p:sp>
    </p:spTree>
    <p:extLst>
      <p:ext uri="{BB962C8B-B14F-4D97-AF65-F5344CB8AC3E}">
        <p14:creationId xmlns:p14="http://schemas.microsoft.com/office/powerpoint/2010/main" val="1420952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56F571-7B4E-4FBB-47C7-4C6392CE36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38100"/>
            <a:ext cx="5486400" cy="4114800"/>
          </a:xfrm>
          <a:prstGeom prst="rect">
            <a:avLst/>
          </a:prstGeom>
          <a:effectLst>
            <a:softEdge rad="215900"/>
          </a:effectLst>
        </p:spPr>
      </p:pic>
      <p:sp>
        <p:nvSpPr>
          <p:cNvPr id="46082" name="Text Box 2">
            <a:extLst>
              <a:ext uri="{FF2B5EF4-FFF2-40B4-BE49-F238E27FC236}">
                <a16:creationId xmlns:a16="http://schemas.microsoft.com/office/drawing/2014/main" id="{5AB9F7C7-F161-1771-A6E8-175A0819D2E5}"/>
              </a:ext>
            </a:extLst>
          </p:cNvPr>
          <p:cNvSpPr txBox="1">
            <a:spLocks noChangeArrowheads="1"/>
          </p:cNvSpPr>
          <p:nvPr/>
        </p:nvSpPr>
        <p:spPr bwMode="auto">
          <a:xfrm>
            <a:off x="-304800" y="1300493"/>
            <a:ext cx="4191000" cy="1226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55000"/>
              </a:lnSpc>
              <a:spcBef>
                <a:spcPct val="50000"/>
              </a:spcBef>
            </a:pPr>
            <a:endParaRPr lang="en-US" altLang="en-US" sz="1400" b="1" i="1" dirty="0">
              <a:solidFill>
                <a:srgbClr val="FFFF00"/>
              </a:solidFill>
            </a:endParaRPr>
          </a:p>
          <a:p>
            <a:pPr algn="ctr">
              <a:spcBef>
                <a:spcPct val="50000"/>
              </a:spcBef>
            </a:pPr>
            <a:r>
              <a:rPr lang="en-US" altLang="en-US" sz="4400" b="1" dirty="0">
                <a:solidFill>
                  <a:schemeClr val="bg1"/>
                </a:solidFill>
                <a:effectLst>
                  <a:outerShdw blurRad="38100" dist="38100" dir="2700000" algn="tl">
                    <a:srgbClr val="000000"/>
                  </a:outerShdw>
                </a:effectLst>
              </a:rPr>
              <a:t>John 4:7-29</a:t>
            </a:r>
          </a:p>
        </p:txBody>
      </p:sp>
      <p:sp>
        <p:nvSpPr>
          <p:cNvPr id="46083" name="Text Box 3">
            <a:extLst>
              <a:ext uri="{FF2B5EF4-FFF2-40B4-BE49-F238E27FC236}">
                <a16:creationId xmlns:a16="http://schemas.microsoft.com/office/drawing/2014/main" id="{D8C5564D-F5C6-7D81-5388-7F00BAA4081E}"/>
              </a:ext>
            </a:extLst>
          </p:cNvPr>
          <p:cNvSpPr txBox="1">
            <a:spLocks noChangeArrowheads="1"/>
          </p:cNvSpPr>
          <p:nvPr/>
        </p:nvSpPr>
        <p:spPr bwMode="auto">
          <a:xfrm>
            <a:off x="533400" y="4331017"/>
            <a:ext cx="7924800"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spcBef>
                <a:spcPct val="50000"/>
              </a:spcBef>
              <a:buFontTx/>
              <a:buAutoNum type="arabicPeriod"/>
            </a:pPr>
            <a:r>
              <a:rPr lang="en-US" altLang="en-US" sz="3200" b="1" dirty="0">
                <a:solidFill>
                  <a:schemeClr val="bg1"/>
                </a:solidFill>
                <a:effectLst>
                  <a:outerShdw blurRad="38100" dist="38100" dir="2700000" algn="tl">
                    <a:srgbClr val="000000"/>
                  </a:outerShdw>
                </a:effectLst>
              </a:rPr>
              <a:t>Thirsty souls-our view of things    vs. 7-29   </a:t>
            </a:r>
          </a:p>
          <a:p>
            <a:pPr>
              <a:spcBef>
                <a:spcPct val="50000"/>
              </a:spcBef>
              <a:buFontTx/>
              <a:buAutoNum type="arabicPeriod"/>
            </a:pPr>
            <a:r>
              <a:rPr lang="en-US" altLang="en-US" sz="3200" b="1" dirty="0">
                <a:solidFill>
                  <a:schemeClr val="bg1"/>
                </a:solidFill>
                <a:effectLst>
                  <a:outerShdw blurRad="38100" dist="38100" dir="2700000" algn="tl">
                    <a:srgbClr val="000000"/>
                  </a:outerShdw>
                </a:effectLst>
              </a:rPr>
              <a:t>Jesus offers living water		vs. 7-29</a:t>
            </a:r>
          </a:p>
          <a:p>
            <a:pPr>
              <a:spcBef>
                <a:spcPct val="50000"/>
              </a:spcBef>
              <a:buFontTx/>
              <a:buAutoNum type="arabicPeriod"/>
            </a:pPr>
            <a:r>
              <a:rPr lang="en-US" altLang="en-US" sz="3200" b="1" dirty="0">
                <a:solidFill>
                  <a:schemeClr val="bg1"/>
                </a:solidFill>
                <a:effectLst>
                  <a:outerShdw blurRad="38100" dist="38100" dir="2700000" algn="tl">
                    <a:srgbClr val="000000"/>
                  </a:outerShdw>
                </a:effectLst>
              </a:rPr>
              <a:t>A satisfied soul       			vs. 7-29</a:t>
            </a:r>
          </a:p>
          <a:p>
            <a:pPr>
              <a:spcBef>
                <a:spcPct val="50000"/>
              </a:spcBef>
            </a:pPr>
            <a:r>
              <a:rPr lang="en-US" altLang="en-US" sz="2800" b="1" dirty="0">
                <a:solidFill>
                  <a:schemeClr val="bg1"/>
                </a:solidFill>
                <a:effectLst>
                  <a:outerShdw blurRad="38100" dist="38100" dir="2700000" algn="tl">
                    <a:srgbClr val="000000"/>
                  </a:outerShdw>
                </a:effectLst>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7C0A795-0EF9-7684-2214-3AB7BBF8BF4C}"/>
              </a:ext>
            </a:extLst>
          </p:cNvPr>
          <p:cNvSpPr>
            <a:spLocks noGrp="1" noChangeArrowheads="1"/>
          </p:cNvSpPr>
          <p:nvPr>
            <p:ph type="title"/>
          </p:nvPr>
        </p:nvSpPr>
        <p:spPr>
          <a:xfrm>
            <a:off x="0" y="838200"/>
            <a:ext cx="9144000" cy="1143000"/>
          </a:xfrm>
        </p:spPr>
        <p:txBody>
          <a:bodyPr/>
          <a:lstStyle/>
          <a:p>
            <a:r>
              <a:rPr lang="en-US" altLang="en-US" dirty="0">
                <a:solidFill>
                  <a:srgbClr val="F2F587"/>
                </a:solidFill>
                <a:effectLst>
                  <a:outerShdw blurRad="38100" dist="38100" dir="2700000" algn="tl">
                    <a:srgbClr val="000000"/>
                  </a:outerShdw>
                </a:effectLst>
              </a:rPr>
              <a:t>Each chapter in the book John </a:t>
            </a:r>
            <a:br>
              <a:rPr lang="en-US" altLang="en-US" dirty="0">
                <a:solidFill>
                  <a:srgbClr val="F2F587"/>
                </a:solidFill>
                <a:effectLst>
                  <a:outerShdw blurRad="38100" dist="38100" dir="2700000" algn="tl">
                    <a:srgbClr val="000000"/>
                  </a:outerShdw>
                </a:effectLst>
              </a:rPr>
            </a:br>
            <a:r>
              <a:rPr lang="en-US" altLang="en-US" dirty="0">
                <a:solidFill>
                  <a:srgbClr val="F2F587"/>
                </a:solidFill>
                <a:effectLst>
                  <a:outerShdw blurRad="38100" dist="38100" dir="2700000" algn="tl">
                    <a:srgbClr val="000000"/>
                  </a:outerShdw>
                </a:effectLst>
              </a:rPr>
              <a:t>contains a portrayal of some aspect</a:t>
            </a:r>
            <a:br>
              <a:rPr lang="en-US" altLang="en-US" dirty="0">
                <a:solidFill>
                  <a:srgbClr val="F2F587"/>
                </a:solidFill>
                <a:effectLst>
                  <a:outerShdw blurRad="38100" dist="38100" dir="2700000" algn="tl">
                    <a:srgbClr val="000000"/>
                  </a:outerShdw>
                </a:effectLst>
              </a:rPr>
            </a:br>
            <a:r>
              <a:rPr lang="en-US" altLang="en-US" dirty="0">
                <a:solidFill>
                  <a:srgbClr val="F2F587"/>
                </a:solidFill>
                <a:effectLst>
                  <a:outerShdw blurRad="38100" dist="38100" dir="2700000" algn="tl">
                    <a:srgbClr val="000000"/>
                  </a:outerShdw>
                </a:effectLst>
              </a:rPr>
              <a:t> of the character or work of Christ</a:t>
            </a:r>
          </a:p>
        </p:txBody>
      </p:sp>
      <p:sp>
        <p:nvSpPr>
          <p:cNvPr id="36867" name="Text Box 3">
            <a:extLst>
              <a:ext uri="{FF2B5EF4-FFF2-40B4-BE49-F238E27FC236}">
                <a16:creationId xmlns:a16="http://schemas.microsoft.com/office/drawing/2014/main" id="{422A0AAF-8EDD-8764-82B6-E9DE43D5C25C}"/>
              </a:ext>
            </a:extLst>
          </p:cNvPr>
          <p:cNvSpPr txBox="1">
            <a:spLocks noChangeArrowheads="1"/>
          </p:cNvSpPr>
          <p:nvPr/>
        </p:nvSpPr>
        <p:spPr bwMode="auto">
          <a:xfrm>
            <a:off x="533400" y="2743200"/>
            <a:ext cx="7848600"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John 20:31 </a:t>
            </a:r>
            <a:r>
              <a:rPr kumimoji="0" lang="en-US" alt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NIV</a:t>
            </a:r>
            <a:endPar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000" b="0" i="0" u="none" strike="noStrike" kern="1200" cap="none" spc="0" normalizeH="0" baseline="3000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31</a:t>
            </a:r>
            <a:r>
              <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But these are written that you may believe that Jesus is the Christ, the Son of God, and that by believing you may have life in his name.</a:t>
            </a: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b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b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80AC6-25E3-7D21-DA8B-0F154E76FEC9}"/>
            </a:ext>
          </a:extLst>
        </p:cNvPr>
        <p:cNvGrpSpPr/>
        <p:nvPr/>
      </p:nvGrpSpPr>
      <p:grpSpPr>
        <a:xfrm>
          <a:off x="0" y="0"/>
          <a:ext cx="0" cy="0"/>
          <a:chOff x="0" y="0"/>
          <a:chExt cx="0" cy="0"/>
        </a:xfrm>
      </p:grpSpPr>
      <p:sp>
        <p:nvSpPr>
          <p:cNvPr id="56322" name="Rectangle 1026">
            <a:extLst>
              <a:ext uri="{FF2B5EF4-FFF2-40B4-BE49-F238E27FC236}">
                <a16:creationId xmlns:a16="http://schemas.microsoft.com/office/drawing/2014/main" id="{DF08E54F-3D73-9AA8-2786-BF8024A9F4B6}"/>
              </a:ext>
            </a:extLst>
          </p:cNvPr>
          <p:cNvSpPr>
            <a:spLocks noGrp="1" noChangeArrowheads="1"/>
          </p:cNvSpPr>
          <p:nvPr>
            <p:ph type="title"/>
          </p:nvPr>
        </p:nvSpPr>
        <p:spPr>
          <a:xfrm>
            <a:off x="609600" y="2895600"/>
            <a:ext cx="7772400" cy="1143000"/>
          </a:xfrm>
        </p:spPr>
        <p:txBody>
          <a:bodyPr/>
          <a:lstStyle/>
          <a:p>
            <a:r>
              <a:rPr lang="en-US" altLang="en-US" sz="4800" b="1" dirty="0">
                <a:solidFill>
                  <a:schemeClr val="bg1"/>
                </a:solidFill>
                <a:effectLst>
                  <a:outerShdw blurRad="38100" dist="38100" dir="2700000" algn="tl">
                    <a:srgbClr val="000000"/>
                  </a:outerShdw>
                </a:effectLst>
              </a:rPr>
              <a:t>John 4:7-29 </a:t>
            </a:r>
            <a:r>
              <a:rPr lang="en-US" altLang="en-US" sz="3200" b="1" dirty="0">
                <a:solidFill>
                  <a:schemeClr val="bg1"/>
                </a:solidFill>
                <a:effectLst>
                  <a:outerShdw blurRad="38100" dist="38100" dir="2700000" algn="tl">
                    <a:srgbClr val="000000"/>
                  </a:outerShdw>
                </a:effectLst>
              </a:rPr>
              <a:t>NIV</a:t>
            </a:r>
            <a:br>
              <a:rPr lang="en-US" altLang="en-US" sz="4800" dirty="0">
                <a:solidFill>
                  <a:schemeClr val="bg1"/>
                </a:solidFill>
                <a:effectLst>
                  <a:outerShdw blurRad="38100" dist="38100" dir="2700000" algn="tl">
                    <a:srgbClr val="000000"/>
                  </a:outerShdw>
                </a:effectLst>
              </a:rPr>
            </a:br>
            <a:br>
              <a:rPr lang="en-US" altLang="en-US" sz="2800" dirty="0">
                <a:solidFill>
                  <a:schemeClr val="bg1"/>
                </a:solidFill>
                <a:effectLst>
                  <a:outerShdw blurRad="38100" dist="38100" dir="2700000" algn="tl">
                    <a:srgbClr val="000000"/>
                  </a:outerShdw>
                </a:effectLst>
                <a:latin typeface="Helvetica Neue"/>
              </a:rPr>
            </a:br>
            <a:r>
              <a:rPr lang="en-US" altLang="en-US" sz="4000" b="1" baseline="30000"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13 </a:t>
            </a:r>
            <a:r>
              <a:rPr lang="en-US" altLang="en-US" sz="4000" dirty="0">
                <a:solidFill>
                  <a:schemeClr val="bg1"/>
                </a:solidFill>
                <a:effectLst>
                  <a:outerShdw blurRad="38100" dist="38100" dir="2700000" algn="tl">
                    <a:srgbClr val="000000"/>
                  </a:outerShdw>
                </a:effectLst>
                <a:latin typeface="Helvetica Neue"/>
              </a:rPr>
              <a:t>Jesus answered, “Everyone who drinks this water will be thirsty again,</a:t>
            </a:r>
            <a:r>
              <a:rPr lang="en-US" altLang="en-US" sz="4000" b="1" baseline="30000"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14 </a:t>
            </a:r>
            <a:r>
              <a:rPr lang="en-US" altLang="en-US" sz="4000" dirty="0">
                <a:solidFill>
                  <a:schemeClr val="bg1"/>
                </a:solidFill>
                <a:effectLst>
                  <a:outerShdw blurRad="38100" dist="38100" dir="2700000" algn="tl">
                    <a:srgbClr val="000000"/>
                  </a:outerShdw>
                </a:effectLst>
                <a:latin typeface="Helvetica Neue"/>
              </a:rPr>
              <a:t>but whoever drinks the water I give them will never thirst. Indeed, the water I give them will become in them a spring of water welling up to eternal life.”</a:t>
            </a:r>
            <a:br>
              <a:rPr lang="en-US" altLang="en-US" sz="2800" dirty="0">
                <a:solidFill>
                  <a:schemeClr val="bg1"/>
                </a:solidFill>
                <a:effectLst>
                  <a:outerShdw blurRad="38100" dist="38100" dir="2700000" algn="tl">
                    <a:srgbClr val="000000"/>
                  </a:outerShdw>
                </a:effectLst>
                <a:latin typeface="Helvetica Neue"/>
              </a:rPr>
            </a:br>
            <a:endParaRPr lang="en-US" altLang="en-US" sz="2800" dirty="0">
              <a:solidFill>
                <a:schemeClr val="bg1"/>
              </a:solidFill>
              <a:effectLst>
                <a:outerShdw blurRad="38100" dist="38100" dir="2700000" algn="tl">
                  <a:srgbClr val="000000"/>
                </a:outerShdw>
              </a:effectLst>
              <a:latin typeface="Helvetica Neue"/>
            </a:endParaRPr>
          </a:p>
        </p:txBody>
      </p:sp>
    </p:spTree>
    <p:extLst>
      <p:ext uri="{BB962C8B-B14F-4D97-AF65-F5344CB8AC3E}">
        <p14:creationId xmlns:p14="http://schemas.microsoft.com/office/powerpoint/2010/main" val="249781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0C64C-CDCA-8AEE-AE28-F7A6445EE820}"/>
            </a:ext>
          </a:extLst>
        </p:cNvPr>
        <p:cNvGrpSpPr/>
        <p:nvPr/>
      </p:nvGrpSpPr>
      <p:grpSpPr>
        <a:xfrm>
          <a:off x="0" y="0"/>
          <a:ext cx="0" cy="0"/>
          <a:chOff x="0" y="0"/>
          <a:chExt cx="0" cy="0"/>
        </a:xfrm>
      </p:grpSpPr>
      <p:sp>
        <p:nvSpPr>
          <p:cNvPr id="62466" name="Rectangle 2050">
            <a:extLst>
              <a:ext uri="{FF2B5EF4-FFF2-40B4-BE49-F238E27FC236}">
                <a16:creationId xmlns:a16="http://schemas.microsoft.com/office/drawing/2014/main" id="{6618B702-1D1F-FE00-95CB-9B719B9C7E9B}"/>
              </a:ext>
            </a:extLst>
          </p:cNvPr>
          <p:cNvSpPr>
            <a:spLocks noGrp="1" noChangeArrowheads="1"/>
          </p:cNvSpPr>
          <p:nvPr>
            <p:ph type="title"/>
          </p:nvPr>
        </p:nvSpPr>
        <p:spPr>
          <a:xfrm>
            <a:off x="419100" y="2857500"/>
            <a:ext cx="8153400" cy="1143000"/>
          </a:xfrm>
        </p:spPr>
        <p:txBody>
          <a:bodyPr/>
          <a:lstStyle/>
          <a:p>
            <a:r>
              <a:rPr lang="en-US" altLang="en-US" sz="5400" b="1" dirty="0">
                <a:solidFill>
                  <a:schemeClr val="bg1"/>
                </a:solidFill>
                <a:effectLst>
                  <a:outerShdw blurRad="38100" dist="38100" dir="2700000" algn="tl">
                    <a:srgbClr val="000000"/>
                  </a:outerShdw>
                </a:effectLst>
              </a:rPr>
              <a:t>John 4:7-29 </a:t>
            </a:r>
            <a:r>
              <a:rPr lang="en-US" altLang="en-US" sz="3600" b="1" dirty="0">
                <a:solidFill>
                  <a:schemeClr val="bg1"/>
                </a:solidFill>
                <a:effectLst>
                  <a:outerShdw blurRad="38100" dist="38100" dir="2700000" algn="tl">
                    <a:srgbClr val="000000"/>
                  </a:outerShdw>
                </a:effectLst>
              </a:rPr>
              <a:t>NIV</a:t>
            </a:r>
            <a:br>
              <a:rPr lang="en-US" altLang="en-US" sz="5400" dirty="0">
                <a:solidFill>
                  <a:schemeClr val="bg1"/>
                </a:solidFill>
                <a:effectLst>
                  <a:outerShdw blurRad="38100" dist="38100" dir="2700000" algn="tl">
                    <a:srgbClr val="000000"/>
                  </a:outerShdw>
                </a:effectLst>
              </a:rPr>
            </a:br>
            <a:br>
              <a:rPr lang="en-US" altLang="en-US" sz="3200" dirty="0">
                <a:solidFill>
                  <a:schemeClr val="bg1"/>
                </a:solidFill>
                <a:effectLst>
                  <a:outerShdw blurRad="38100" dist="38100" dir="2700000" algn="tl">
                    <a:srgbClr val="000000"/>
                  </a:outerShdw>
                </a:effectLst>
              </a:rPr>
            </a:br>
            <a:r>
              <a:rPr lang="en-US" altLang="en-US" b="1" baseline="30000"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25 </a:t>
            </a:r>
            <a:r>
              <a:rPr lang="en-US" altLang="en-US" dirty="0">
                <a:solidFill>
                  <a:schemeClr val="bg1"/>
                </a:solidFill>
                <a:effectLst>
                  <a:outerShdw blurRad="38100" dist="38100" dir="2700000" algn="tl">
                    <a:srgbClr val="000000"/>
                  </a:outerShdw>
                </a:effectLst>
                <a:latin typeface="Helvetica Neue"/>
              </a:rPr>
              <a:t>The woman said, “I know that Messiah” (called Christ) “is coming. When he comes, he will explain everything to us.”</a:t>
            </a:r>
            <a:br>
              <a:rPr lang="en-US" altLang="en-US" dirty="0">
                <a:solidFill>
                  <a:schemeClr val="bg1"/>
                </a:solidFill>
                <a:effectLst>
                  <a:outerShdw blurRad="38100" dist="38100" dir="2700000" algn="tl">
                    <a:srgbClr val="000000"/>
                  </a:outerShdw>
                </a:effectLst>
                <a:latin typeface="Helvetica Neue"/>
              </a:rPr>
            </a:br>
            <a:r>
              <a:rPr lang="en-US" altLang="en-US" b="1" baseline="30000"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26 </a:t>
            </a:r>
            <a:r>
              <a:rPr lang="en-US" altLang="en-US" dirty="0">
                <a:solidFill>
                  <a:schemeClr val="bg1"/>
                </a:solidFill>
                <a:effectLst>
                  <a:outerShdw blurRad="38100" dist="38100" dir="2700000" algn="tl">
                    <a:srgbClr val="000000"/>
                  </a:outerShdw>
                </a:effectLst>
                <a:latin typeface="Helvetica Neue"/>
              </a:rPr>
              <a:t>Then Jesus declared, “I, the one speaking to you—I am he.”</a:t>
            </a:r>
            <a:br>
              <a:rPr lang="en-US" altLang="en-US" dirty="0">
                <a:solidFill>
                  <a:schemeClr val="bg1"/>
                </a:solidFill>
                <a:effectLst>
                  <a:outerShdw blurRad="38100" dist="38100" dir="2700000" algn="tl">
                    <a:srgbClr val="000000"/>
                  </a:outerShdw>
                </a:effectLst>
                <a:latin typeface="Helvetica Neue"/>
              </a:rPr>
            </a:br>
            <a:endParaRPr lang="en-US" altLang="en-US" dirty="0">
              <a:solidFill>
                <a:schemeClr val="bg1"/>
              </a:solidFill>
              <a:effectLst>
                <a:outerShdw blurRad="38100" dist="38100" dir="2700000" algn="tl">
                  <a:srgbClr val="000000"/>
                </a:outerShdw>
              </a:effectLst>
              <a:latin typeface="Helvetica Neue"/>
            </a:endParaRPr>
          </a:p>
        </p:txBody>
      </p:sp>
    </p:spTree>
    <p:extLst>
      <p:ext uri="{BB962C8B-B14F-4D97-AF65-F5344CB8AC3E}">
        <p14:creationId xmlns:p14="http://schemas.microsoft.com/office/powerpoint/2010/main" val="4287729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207F23-ABE9-8B7D-864C-18A06841F8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198"/>
            <a:ext cx="9144000" cy="6623603"/>
          </a:xfrm>
          <a:prstGeom prst="rect">
            <a:avLst/>
          </a:prstGeom>
        </p:spPr>
      </p:pic>
      <p:pic>
        <p:nvPicPr>
          <p:cNvPr id="5" name="Picture 4">
            <a:extLst>
              <a:ext uri="{FF2B5EF4-FFF2-40B4-BE49-F238E27FC236}">
                <a16:creationId xmlns:a16="http://schemas.microsoft.com/office/drawing/2014/main" id="{DAD41059-32BA-3983-5817-DD6D693B84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3400" y="1930400"/>
            <a:ext cx="2997200" cy="2997200"/>
          </a:xfrm>
          <a:prstGeom prst="rect">
            <a:avLst/>
          </a:prstGeom>
        </p:spPr>
      </p:pic>
      <p:pic>
        <p:nvPicPr>
          <p:cNvPr id="7" name="Picture 6">
            <a:extLst>
              <a:ext uri="{FF2B5EF4-FFF2-40B4-BE49-F238E27FC236}">
                <a16:creationId xmlns:a16="http://schemas.microsoft.com/office/drawing/2014/main" id="{6642EF2B-7514-71D6-6407-8F654DAC13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077" y="0"/>
            <a:ext cx="7349846"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71F30-FE69-8828-801A-C1D9AFEE6A0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A2E0465-38F2-5CCF-6008-3722BF0BE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198"/>
            <a:ext cx="9144000" cy="6623603"/>
          </a:xfrm>
          <a:prstGeom prst="rect">
            <a:avLst/>
          </a:prstGeom>
        </p:spPr>
      </p:pic>
    </p:spTree>
    <p:extLst>
      <p:ext uri="{BB962C8B-B14F-4D97-AF65-F5344CB8AC3E}">
        <p14:creationId xmlns:p14="http://schemas.microsoft.com/office/powerpoint/2010/main" val="1985595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F63D4-DA2A-B33C-2E2D-AC61131F2FB3}"/>
            </a:ext>
          </a:extLst>
        </p:cNvPr>
        <p:cNvGrpSpPr/>
        <p:nvPr/>
      </p:nvGrpSpPr>
      <p:grpSpPr>
        <a:xfrm>
          <a:off x="0" y="0"/>
          <a:ext cx="0" cy="0"/>
          <a:chOff x="0" y="0"/>
          <a:chExt cx="0" cy="0"/>
        </a:xfrm>
      </p:grpSpPr>
      <p:sp>
        <p:nvSpPr>
          <p:cNvPr id="5125" name="Text Box 5">
            <a:extLst>
              <a:ext uri="{FF2B5EF4-FFF2-40B4-BE49-F238E27FC236}">
                <a16:creationId xmlns:a16="http://schemas.microsoft.com/office/drawing/2014/main" id="{473C5ADB-FF51-3AF6-5449-F337AC74C36F}"/>
              </a:ext>
            </a:extLst>
          </p:cNvPr>
          <p:cNvSpPr txBox="1">
            <a:spLocks noChangeArrowheads="1"/>
          </p:cNvSpPr>
          <p:nvPr/>
        </p:nvSpPr>
        <p:spPr bwMode="auto">
          <a:xfrm>
            <a:off x="-76200" y="258901"/>
            <a:ext cx="9144000"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4800" b="1" dirty="0">
                <a:solidFill>
                  <a:schemeClr val="bg1"/>
                </a:solidFill>
                <a:effectLst>
                  <a:outerShdw blurRad="38100" dist="38100" dir="2700000" algn="tl">
                    <a:srgbClr val="000000"/>
                  </a:outerShdw>
                </a:effectLst>
              </a:rPr>
              <a:t>John 7:37-39 </a:t>
            </a:r>
            <a:r>
              <a:rPr lang="en-US" altLang="en-US" sz="3600" b="1" dirty="0">
                <a:solidFill>
                  <a:schemeClr val="bg1"/>
                </a:solidFill>
                <a:effectLst>
                  <a:outerShdw blurRad="38100" dist="38100" dir="2700000" algn="tl">
                    <a:srgbClr val="000000"/>
                  </a:outerShdw>
                </a:effectLst>
              </a:rPr>
              <a:t>NIV</a:t>
            </a:r>
            <a:endParaRPr lang="en-US" altLang="en-US" sz="4800" b="1" dirty="0">
              <a:solidFill>
                <a:schemeClr val="bg1"/>
              </a:solidFill>
              <a:effectLst>
                <a:outerShdw blurRad="38100" dist="38100" dir="2700000" algn="tl">
                  <a:srgbClr val="000000"/>
                </a:outerShdw>
              </a:effectLst>
            </a:endParaRPr>
          </a:p>
          <a:p>
            <a:pPr algn="ctr">
              <a:spcBef>
                <a:spcPct val="50000"/>
              </a:spcBef>
            </a:pPr>
            <a:r>
              <a:rPr lang="en-US" altLang="en-US" sz="4400" b="1" dirty="0">
                <a:solidFill>
                  <a:schemeClr val="bg1"/>
                </a:solidFill>
                <a:effectLst>
                  <a:outerShdw blurRad="38100" dist="38100" dir="2700000" algn="tl">
                    <a:srgbClr val="000000"/>
                  </a:outerShdw>
                </a:effectLst>
              </a:rPr>
              <a:t>37 On the last and greatest day of the festival, Jesus stood and said in a loud voice, “Let anyone who is thirsty come to me and drink. 38 Whoever believes in me, as Scripture has said, rivers of living water will flow from within them</a:t>
            </a:r>
          </a:p>
        </p:txBody>
      </p:sp>
    </p:spTree>
    <p:extLst>
      <p:ext uri="{BB962C8B-B14F-4D97-AF65-F5344CB8AC3E}">
        <p14:creationId xmlns:p14="http://schemas.microsoft.com/office/powerpoint/2010/main" val="214182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D817E-D03E-5ABA-0145-CAF8DC07D622}"/>
            </a:ext>
          </a:extLst>
        </p:cNvPr>
        <p:cNvGrpSpPr/>
        <p:nvPr/>
      </p:nvGrpSpPr>
      <p:grpSpPr>
        <a:xfrm>
          <a:off x="0" y="0"/>
          <a:ext cx="0" cy="0"/>
          <a:chOff x="0" y="0"/>
          <a:chExt cx="0" cy="0"/>
        </a:xfrm>
      </p:grpSpPr>
      <p:sp>
        <p:nvSpPr>
          <p:cNvPr id="5125" name="Text Box 5">
            <a:extLst>
              <a:ext uri="{FF2B5EF4-FFF2-40B4-BE49-F238E27FC236}">
                <a16:creationId xmlns:a16="http://schemas.microsoft.com/office/drawing/2014/main" id="{1F44C7F9-C2D5-C209-7530-47C47CBEE2E5}"/>
              </a:ext>
            </a:extLst>
          </p:cNvPr>
          <p:cNvSpPr txBox="1">
            <a:spLocks noChangeArrowheads="1"/>
          </p:cNvSpPr>
          <p:nvPr/>
        </p:nvSpPr>
        <p:spPr bwMode="auto">
          <a:xfrm>
            <a:off x="38100" y="381000"/>
            <a:ext cx="89154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4800" b="1" dirty="0">
                <a:solidFill>
                  <a:schemeClr val="bg1"/>
                </a:solidFill>
                <a:effectLst>
                  <a:outerShdw blurRad="38100" dist="38100" dir="2700000" algn="tl">
                    <a:srgbClr val="000000"/>
                  </a:outerShdw>
                </a:effectLst>
              </a:rPr>
              <a:t>John 7:37-39 </a:t>
            </a:r>
            <a:r>
              <a:rPr lang="en-US" altLang="en-US" sz="4000" b="1" dirty="0">
                <a:solidFill>
                  <a:schemeClr val="bg1"/>
                </a:solidFill>
                <a:effectLst>
                  <a:outerShdw blurRad="38100" dist="38100" dir="2700000" algn="tl">
                    <a:srgbClr val="000000"/>
                  </a:outerShdw>
                </a:effectLst>
              </a:rPr>
              <a:t>NIV</a:t>
            </a:r>
            <a:endParaRPr lang="en-US" altLang="en-US" sz="4800" b="1" dirty="0">
              <a:solidFill>
                <a:schemeClr val="bg1"/>
              </a:solidFill>
              <a:effectLst>
                <a:outerShdw blurRad="38100" dist="38100" dir="2700000" algn="tl">
                  <a:srgbClr val="000000"/>
                </a:outerShdw>
              </a:effectLst>
            </a:endParaRPr>
          </a:p>
          <a:p>
            <a:pPr algn="ctr">
              <a:spcBef>
                <a:spcPct val="50000"/>
              </a:spcBef>
            </a:pPr>
            <a:r>
              <a:rPr lang="en-US" altLang="en-US" sz="4800" b="1" dirty="0">
                <a:solidFill>
                  <a:schemeClr val="bg1"/>
                </a:solidFill>
                <a:effectLst>
                  <a:outerShdw blurRad="38100" dist="38100" dir="2700000" algn="tl">
                    <a:srgbClr val="000000"/>
                  </a:outerShdw>
                </a:effectLst>
              </a:rPr>
              <a:t>39 By this he meant the Spirit, whom those who believed in him were later to receive. Up to that time the Spirit had not been given, since Jesus had not yet been glorified. </a:t>
            </a:r>
          </a:p>
        </p:txBody>
      </p:sp>
    </p:spTree>
    <p:extLst>
      <p:ext uri="{BB962C8B-B14F-4D97-AF65-F5344CB8AC3E}">
        <p14:creationId xmlns:p14="http://schemas.microsoft.com/office/powerpoint/2010/main" val="3819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32ED70-E40B-3B2D-DB1F-378FCFB8E2B6}"/>
            </a:ext>
          </a:extLst>
        </p:cNvPr>
        <p:cNvGrpSpPr/>
        <p:nvPr/>
      </p:nvGrpSpPr>
      <p:grpSpPr>
        <a:xfrm>
          <a:off x="0" y="0"/>
          <a:ext cx="0" cy="0"/>
          <a:chOff x="0" y="0"/>
          <a:chExt cx="0" cy="0"/>
        </a:xfrm>
      </p:grpSpPr>
      <p:sp useBgFill="1">
        <p:nvSpPr>
          <p:cNvPr id="5130" name="Rectangle 512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B8CAC03-05CD-E71D-B582-9AE00471A14A}"/>
              </a:ext>
            </a:extLst>
          </p:cNvPr>
          <p:cNvPicPr>
            <a:picLocks noChangeAspect="1"/>
          </p:cNvPicPr>
          <p:nvPr/>
        </p:nvPicPr>
        <p:blipFill>
          <a:blip r:embed="rId2">
            <a:extLst>
              <a:ext uri="{28A0092B-C50C-407E-A947-70E740481C1C}">
                <a14:useLocalDpi xmlns:a14="http://schemas.microsoft.com/office/drawing/2010/main" val="0"/>
              </a:ext>
            </a:extLst>
          </a:blip>
          <a:srcRect t="980" r="2" b="2"/>
          <a:stretch>
            <a:fillRect/>
          </a:stretch>
        </p:blipFill>
        <p:spPr>
          <a:xfrm>
            <a:off x="1891768" y="10"/>
            <a:ext cx="7252232" cy="6857990"/>
          </a:xfrm>
          <a:prstGeom prst="rect">
            <a:avLst/>
          </a:prstGeom>
        </p:spPr>
      </p:pic>
      <p:sp>
        <p:nvSpPr>
          <p:cNvPr id="5132" name="Rectangle 513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5" name="Text Box 5">
            <a:extLst>
              <a:ext uri="{FF2B5EF4-FFF2-40B4-BE49-F238E27FC236}">
                <a16:creationId xmlns:a16="http://schemas.microsoft.com/office/drawing/2014/main" id="{68C3E1F2-7278-7438-772E-ECFD26642A49}"/>
              </a:ext>
            </a:extLst>
          </p:cNvPr>
          <p:cNvSpPr txBox="1">
            <a:spLocks noChangeArrowheads="1"/>
          </p:cNvSpPr>
          <p:nvPr/>
        </p:nvSpPr>
        <p:spPr bwMode="auto">
          <a:xfrm>
            <a:off x="533400" y="1905000"/>
            <a:ext cx="2980038" cy="369202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p>
            <a:pPr>
              <a:lnSpc>
                <a:spcPct val="90000"/>
              </a:lnSpc>
              <a:spcAft>
                <a:spcPts val="600"/>
              </a:spcAft>
            </a:pPr>
            <a:r>
              <a:rPr lang="en-US" altLang="en-US" sz="3800" dirty="0" err="1">
                <a:latin typeface="+mj-lt"/>
                <a:ea typeface="+mj-ea"/>
                <a:cs typeface="+mj-cs"/>
              </a:rPr>
              <a:t>Meribah</a:t>
            </a:r>
            <a:r>
              <a:rPr lang="en-US" altLang="en-US" sz="3800" dirty="0">
                <a:latin typeface="+mj-lt"/>
                <a:ea typeface="+mj-ea"/>
                <a:cs typeface="+mj-cs"/>
              </a:rPr>
              <a:t>…</a:t>
            </a:r>
          </a:p>
          <a:p>
            <a:pPr>
              <a:lnSpc>
                <a:spcPct val="90000"/>
              </a:lnSpc>
              <a:spcAft>
                <a:spcPts val="600"/>
              </a:spcAft>
            </a:pPr>
            <a:r>
              <a:rPr lang="en-US" altLang="en-US" sz="3800" dirty="0">
                <a:latin typeface="+mj-lt"/>
                <a:ea typeface="+mj-ea"/>
                <a:cs typeface="+mj-cs"/>
              </a:rPr>
              <a:t>   Quarrelling</a:t>
            </a:r>
          </a:p>
          <a:p>
            <a:pPr>
              <a:lnSpc>
                <a:spcPct val="90000"/>
              </a:lnSpc>
              <a:spcAft>
                <a:spcPts val="600"/>
              </a:spcAft>
            </a:pPr>
            <a:r>
              <a:rPr lang="en-US" altLang="en-US" sz="3800" dirty="0">
                <a:latin typeface="+mj-lt"/>
                <a:ea typeface="+mj-ea"/>
                <a:cs typeface="+mj-cs"/>
              </a:rPr>
              <a:t>  </a:t>
            </a:r>
          </a:p>
          <a:p>
            <a:pPr>
              <a:lnSpc>
                <a:spcPct val="90000"/>
              </a:lnSpc>
              <a:spcAft>
                <a:spcPts val="600"/>
              </a:spcAft>
            </a:pPr>
            <a:r>
              <a:rPr lang="en-US" altLang="en-US" sz="3800" dirty="0">
                <a:latin typeface="+mj-lt"/>
                <a:ea typeface="+mj-ea"/>
                <a:cs typeface="+mj-cs"/>
              </a:rPr>
              <a:t>Massah…</a:t>
            </a:r>
          </a:p>
          <a:p>
            <a:pPr>
              <a:lnSpc>
                <a:spcPct val="90000"/>
              </a:lnSpc>
              <a:spcAft>
                <a:spcPts val="600"/>
              </a:spcAft>
            </a:pPr>
            <a:r>
              <a:rPr lang="en-US" altLang="en-US" sz="3800" dirty="0">
                <a:latin typeface="+mj-lt"/>
                <a:ea typeface="+mj-ea"/>
                <a:cs typeface="+mj-cs"/>
              </a:rPr>
              <a:t>    Testing</a:t>
            </a:r>
          </a:p>
        </p:txBody>
      </p:sp>
    </p:spTree>
    <p:extLst>
      <p:ext uri="{BB962C8B-B14F-4D97-AF65-F5344CB8AC3E}">
        <p14:creationId xmlns:p14="http://schemas.microsoft.com/office/powerpoint/2010/main" val="3226801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9BA82-AE2C-BAB6-E254-795B312CC018}"/>
            </a:ext>
          </a:extLst>
        </p:cNvPr>
        <p:cNvGrpSpPr/>
        <p:nvPr/>
      </p:nvGrpSpPr>
      <p:grpSpPr>
        <a:xfrm>
          <a:off x="0" y="0"/>
          <a:ext cx="0" cy="0"/>
          <a:chOff x="0" y="0"/>
          <a:chExt cx="0" cy="0"/>
        </a:xfrm>
      </p:grpSpPr>
      <p:sp>
        <p:nvSpPr>
          <p:cNvPr id="5125" name="Text Box 5">
            <a:extLst>
              <a:ext uri="{FF2B5EF4-FFF2-40B4-BE49-F238E27FC236}">
                <a16:creationId xmlns:a16="http://schemas.microsoft.com/office/drawing/2014/main" id="{2FF31EFD-1B24-8E0D-F707-1C44A73BBC75}"/>
              </a:ext>
            </a:extLst>
          </p:cNvPr>
          <p:cNvSpPr txBox="1">
            <a:spLocks noChangeArrowheads="1"/>
          </p:cNvSpPr>
          <p:nvPr/>
        </p:nvSpPr>
        <p:spPr bwMode="auto">
          <a:xfrm>
            <a:off x="38100" y="228600"/>
            <a:ext cx="8915400"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bg1"/>
                </a:solidFill>
                <a:effectLst>
                  <a:outerShdw blurRad="38100" dist="38100" dir="2700000" algn="tl">
                    <a:srgbClr val="000000"/>
                  </a:outerShdw>
                </a:effectLst>
              </a:rPr>
              <a:t>The water-giving rock is used as a symbol of Christ in 1 Corinthians 10:4. The rock was struck in Exodus 17:6, just like Christ was crucified once (Hebrews 7:27). Moses’ speaking to the rock in Numbers 20 could have been meant as a picture of prayer. Jesus was “struck” once, and He continues to provide living water to those who pray in faith to Him. When Moses angrily struck the rock, he destroyed the biblical typology and, in effect, crucified Christ again.</a:t>
            </a:r>
          </a:p>
        </p:txBody>
      </p:sp>
    </p:spTree>
    <p:extLst>
      <p:ext uri="{BB962C8B-B14F-4D97-AF65-F5344CB8AC3E}">
        <p14:creationId xmlns:p14="http://schemas.microsoft.com/office/powerpoint/2010/main" val="1721226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BBF77-65AC-A50D-197F-37DDEADDF649}"/>
            </a:ext>
          </a:extLst>
        </p:cNvPr>
        <p:cNvGrpSpPr/>
        <p:nvPr/>
      </p:nvGrpSpPr>
      <p:grpSpPr>
        <a:xfrm>
          <a:off x="0" y="0"/>
          <a:ext cx="0" cy="0"/>
          <a:chOff x="0" y="0"/>
          <a:chExt cx="0" cy="0"/>
        </a:xfrm>
      </p:grpSpPr>
      <p:sp>
        <p:nvSpPr>
          <p:cNvPr id="5125" name="Text Box 5">
            <a:extLst>
              <a:ext uri="{FF2B5EF4-FFF2-40B4-BE49-F238E27FC236}">
                <a16:creationId xmlns:a16="http://schemas.microsoft.com/office/drawing/2014/main" id="{CBA6F2A2-D480-2668-E5D9-A04C597C940A}"/>
              </a:ext>
            </a:extLst>
          </p:cNvPr>
          <p:cNvSpPr txBox="1">
            <a:spLocks noChangeArrowheads="1"/>
          </p:cNvSpPr>
          <p:nvPr/>
        </p:nvSpPr>
        <p:spPr bwMode="auto">
          <a:xfrm>
            <a:off x="838200" y="1676400"/>
            <a:ext cx="7315200" cy="353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000" b="1">
                <a:solidFill>
                  <a:schemeClr val="bg1"/>
                </a:solidFill>
                <a:effectLst>
                  <a:outerShdw blurRad="38100" dist="38100" dir="2700000" algn="tl">
                    <a:srgbClr val="000000"/>
                  </a:outerShdw>
                </a:effectLst>
              </a:rPr>
              <a:t>John 20:31 (NIV)</a:t>
            </a:r>
          </a:p>
          <a:p>
            <a:pPr algn="ctr">
              <a:spcBef>
                <a:spcPct val="50000"/>
              </a:spcBef>
            </a:pPr>
            <a:r>
              <a:rPr lang="en-US" altLang="en-US" sz="3600" baseline="30000">
                <a:solidFill>
                  <a:schemeClr val="bg1"/>
                </a:solidFill>
                <a:effectLst>
                  <a:outerShdw blurRad="38100" dist="38100" dir="2700000" algn="tl">
                    <a:srgbClr val="000000"/>
                  </a:outerShdw>
                </a:effectLst>
              </a:rPr>
              <a:t>31</a:t>
            </a:r>
            <a:r>
              <a:rPr lang="en-US" altLang="en-US" sz="3600">
                <a:solidFill>
                  <a:schemeClr val="bg1"/>
                </a:solidFill>
                <a:effectLst>
                  <a:outerShdw blurRad="38100" dist="38100" dir="2700000" algn="tl">
                    <a:srgbClr val="000000"/>
                  </a:outerShdw>
                </a:effectLst>
              </a:rPr>
              <a:t>But these are written that you may believe that Jesus is the Christ, the Son of God, and that by believing you may have life in his name.</a:t>
            </a:r>
            <a:r>
              <a:rPr lang="en-US" altLang="en-US">
                <a:solidFill>
                  <a:schemeClr val="bg1"/>
                </a:solidFill>
                <a:effectLst>
                  <a:outerShdw blurRad="38100" dist="38100" dir="2700000" algn="tl">
                    <a:srgbClr val="000000"/>
                  </a:outerShdw>
                </a:effectLst>
              </a:rPr>
              <a:t> </a:t>
            </a:r>
            <a:br>
              <a:rPr lang="en-US" altLang="en-US">
                <a:solidFill>
                  <a:schemeClr val="bg1"/>
                </a:solidFill>
                <a:effectLst>
                  <a:outerShdw blurRad="38100" dist="38100" dir="2700000" algn="tl">
                    <a:srgbClr val="000000"/>
                  </a:outerShdw>
                </a:effectLst>
              </a:rPr>
            </a:br>
            <a:endParaRPr lang="en-US" altLang="en-US">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2253488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7718D-7590-0B52-FF72-DBFDCDC5E454}"/>
            </a:ext>
          </a:extLst>
        </p:cNvPr>
        <p:cNvGrpSpPr/>
        <p:nvPr/>
      </p:nvGrpSpPr>
      <p:grpSpPr>
        <a:xfrm>
          <a:off x="0" y="0"/>
          <a:ext cx="0" cy="0"/>
          <a:chOff x="0" y="0"/>
          <a:chExt cx="0" cy="0"/>
        </a:xfrm>
      </p:grpSpPr>
      <p:sp>
        <p:nvSpPr>
          <p:cNvPr id="5125" name="Text Box 5">
            <a:extLst>
              <a:ext uri="{FF2B5EF4-FFF2-40B4-BE49-F238E27FC236}">
                <a16:creationId xmlns:a16="http://schemas.microsoft.com/office/drawing/2014/main" id="{0D87469E-5841-53FC-56EE-959E644AB2F8}"/>
              </a:ext>
            </a:extLst>
          </p:cNvPr>
          <p:cNvSpPr txBox="1">
            <a:spLocks noChangeArrowheads="1"/>
          </p:cNvSpPr>
          <p:nvPr/>
        </p:nvSpPr>
        <p:spPr bwMode="auto">
          <a:xfrm>
            <a:off x="38100" y="492502"/>
            <a:ext cx="8915400" cy="895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bg1"/>
                </a:solidFill>
                <a:effectLst>
                  <a:outerShdw blurRad="38100" dist="38100" dir="2700000" algn="tl">
                    <a:srgbClr val="000000"/>
                  </a:outerShdw>
                </a:effectLst>
              </a:rPr>
              <a:t>John 4:39-42 NIV</a:t>
            </a:r>
          </a:p>
          <a:p>
            <a:pPr algn="ctr">
              <a:spcBef>
                <a:spcPct val="50000"/>
              </a:spcBef>
            </a:pPr>
            <a:r>
              <a:rPr lang="en-US" altLang="en-US" sz="3600" dirty="0">
                <a:solidFill>
                  <a:schemeClr val="bg1"/>
                </a:solidFill>
                <a:effectLst>
                  <a:outerShdw blurRad="38100" dist="38100" dir="2700000" algn="tl">
                    <a:srgbClr val="000000"/>
                  </a:outerShdw>
                </a:effectLst>
              </a:rPr>
              <a:t>Many Samaritans Believe</a:t>
            </a:r>
          </a:p>
          <a:p>
            <a:pPr algn="ctr">
              <a:spcBef>
                <a:spcPct val="50000"/>
              </a:spcBef>
            </a:pPr>
            <a:r>
              <a:rPr lang="en-US" altLang="en-US" sz="3600" dirty="0">
                <a:solidFill>
                  <a:schemeClr val="bg1"/>
                </a:solidFill>
                <a:effectLst>
                  <a:outerShdw blurRad="38100" dist="38100" dir="2700000" algn="tl">
                    <a:srgbClr val="000000"/>
                  </a:outerShdw>
                </a:effectLst>
              </a:rPr>
              <a:t>39 Many of the Samaritans from that town </a:t>
            </a:r>
            <a:r>
              <a:rPr lang="en-US" altLang="en-US" sz="3600" u="sng" dirty="0">
                <a:solidFill>
                  <a:schemeClr val="bg1"/>
                </a:solidFill>
                <a:effectLst>
                  <a:outerShdw blurRad="38100" dist="38100" dir="2700000" algn="tl">
                    <a:srgbClr val="000000"/>
                  </a:outerShdw>
                </a:effectLst>
              </a:rPr>
              <a:t>believed in him </a:t>
            </a:r>
            <a:r>
              <a:rPr lang="en-US" altLang="en-US" sz="3600" dirty="0">
                <a:solidFill>
                  <a:schemeClr val="bg1"/>
                </a:solidFill>
                <a:effectLst>
                  <a:outerShdw blurRad="38100" dist="38100" dir="2700000" algn="tl">
                    <a:srgbClr val="000000"/>
                  </a:outerShdw>
                </a:effectLst>
              </a:rPr>
              <a:t>because of the woman’s testimony, “He told me everything I ever did.” 40 So when the Samaritans came to him, they urged him to stay with them, and he stayed two days. 41 And because of his words </a:t>
            </a:r>
            <a:r>
              <a:rPr lang="en-US" altLang="en-US" sz="3600" u="sng" dirty="0">
                <a:solidFill>
                  <a:schemeClr val="bg1"/>
                </a:solidFill>
                <a:effectLst>
                  <a:outerShdw blurRad="38100" dist="38100" dir="2700000" algn="tl">
                    <a:srgbClr val="000000"/>
                  </a:outerShdw>
                </a:effectLst>
              </a:rPr>
              <a:t>many more became believers.</a:t>
            </a:r>
          </a:p>
          <a:p>
            <a:pPr algn="ctr">
              <a:spcBef>
                <a:spcPct val="50000"/>
              </a:spcBef>
            </a:pPr>
            <a:endParaRPr lang="en-US" altLang="en-US" sz="3600" dirty="0">
              <a:solidFill>
                <a:schemeClr val="bg1"/>
              </a:solidFill>
              <a:effectLst>
                <a:outerShdw blurRad="38100" dist="38100" dir="2700000" algn="tl">
                  <a:srgbClr val="000000"/>
                </a:outerShdw>
              </a:effectLst>
            </a:endParaRPr>
          </a:p>
          <a:p>
            <a:pPr algn="ctr">
              <a:spcBef>
                <a:spcPct val="50000"/>
              </a:spcBef>
            </a:pPr>
            <a:r>
              <a:rPr lang="en-US" altLang="en-US" sz="3600" dirty="0">
                <a:solidFill>
                  <a:schemeClr val="bg1"/>
                </a:solidFill>
                <a:effectLst>
                  <a:outerShdw blurRad="38100" dist="38100" dir="2700000" algn="tl">
                    <a:srgbClr val="000000"/>
                  </a:outerShdw>
                </a:effectLst>
              </a:rPr>
              <a:t>42 They said to the woman, “We no longer believe just because of what you said; now we have heard for ourselves, and we know that this man really is the Savior of the world.”</a:t>
            </a:r>
          </a:p>
        </p:txBody>
      </p:sp>
    </p:spTree>
    <p:extLst>
      <p:ext uri="{BB962C8B-B14F-4D97-AF65-F5344CB8AC3E}">
        <p14:creationId xmlns:p14="http://schemas.microsoft.com/office/powerpoint/2010/main" val="2090364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5394CC3-E20D-33C3-AE59-52DBD957CB8D}"/>
              </a:ext>
            </a:extLst>
          </p:cNvPr>
          <p:cNvSpPr>
            <a:spLocks noGrp="1" noChangeArrowheads="1"/>
          </p:cNvSpPr>
          <p:nvPr>
            <p:ph type="title"/>
          </p:nvPr>
        </p:nvSpPr>
        <p:spPr>
          <a:xfrm>
            <a:off x="0" y="838200"/>
            <a:ext cx="9144000" cy="1143000"/>
          </a:xfrm>
        </p:spPr>
        <p:txBody>
          <a:bodyPr/>
          <a:lstStyle/>
          <a:p>
            <a:pPr marL="838200" indent="-838200"/>
            <a:r>
              <a:rPr lang="en-US" altLang="en-US" b="1" dirty="0">
                <a:solidFill>
                  <a:schemeClr val="bg1"/>
                </a:solidFill>
                <a:effectLst>
                  <a:outerShdw blurRad="38100" dist="38100" dir="2700000" algn="tl">
                    <a:srgbClr val="000000"/>
                  </a:outerShdw>
                </a:effectLst>
              </a:rPr>
              <a:t>What is the most important </a:t>
            </a:r>
            <a:br>
              <a:rPr lang="en-US" altLang="en-US" b="1" dirty="0">
                <a:solidFill>
                  <a:schemeClr val="bg1"/>
                </a:solidFill>
                <a:effectLst>
                  <a:outerShdw blurRad="38100" dist="38100" dir="2700000" algn="tl">
                    <a:srgbClr val="000000"/>
                  </a:outerShdw>
                </a:effectLst>
              </a:rPr>
            </a:br>
            <a:r>
              <a:rPr lang="en-US" altLang="en-US" b="1" dirty="0">
                <a:solidFill>
                  <a:schemeClr val="bg1"/>
                </a:solidFill>
                <a:effectLst>
                  <a:outerShdw blurRad="38100" dist="38100" dir="2700000" algn="tl">
                    <a:srgbClr val="000000"/>
                  </a:outerShdw>
                </a:effectLst>
              </a:rPr>
              <a:t>question in life?</a:t>
            </a:r>
            <a:br>
              <a:rPr lang="en-US" altLang="en-US" sz="8000" b="1" dirty="0">
                <a:solidFill>
                  <a:schemeClr val="bg1"/>
                </a:solidFill>
                <a:effectLst>
                  <a:outerShdw blurRad="38100" dist="38100" dir="2700000" algn="tl">
                    <a:srgbClr val="000000"/>
                  </a:outerShdw>
                </a:effectLst>
              </a:rPr>
            </a:br>
            <a:endParaRPr lang="en-US" altLang="en-US" sz="8000" b="1" dirty="0">
              <a:solidFill>
                <a:schemeClr val="bg1"/>
              </a:solidFill>
              <a:effectLst>
                <a:outerShdw blurRad="38100" dist="38100" dir="2700000" algn="tl">
                  <a:srgbClr val="000000"/>
                </a:outerShdw>
              </a:effectLst>
            </a:endParaRPr>
          </a:p>
        </p:txBody>
      </p:sp>
      <p:pic>
        <p:nvPicPr>
          <p:cNvPr id="9221" name="Picture 5">
            <a:extLst>
              <a:ext uri="{FF2B5EF4-FFF2-40B4-BE49-F238E27FC236}">
                <a16:creationId xmlns:a16="http://schemas.microsoft.com/office/drawing/2014/main" id="{D6B6A1A7-3E38-A801-C13F-3B8BC270E4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1524000"/>
            <a:ext cx="5105400" cy="5105400"/>
          </a:xfrm>
          <a:prstGeom prst="rect">
            <a:avLst/>
          </a:prstGeom>
          <a:noFill/>
          <a:effectLst>
            <a:softEdge rad="3429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4C33C-0E88-E895-2ADA-BD0B1766338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6EA0689-6796-D675-3CBB-7A602FE17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38100"/>
            <a:ext cx="5486400" cy="4114800"/>
          </a:xfrm>
          <a:prstGeom prst="rect">
            <a:avLst/>
          </a:prstGeom>
          <a:effectLst>
            <a:softEdge rad="215900"/>
          </a:effectLst>
        </p:spPr>
      </p:pic>
      <p:sp>
        <p:nvSpPr>
          <p:cNvPr id="46082" name="Text Box 2">
            <a:extLst>
              <a:ext uri="{FF2B5EF4-FFF2-40B4-BE49-F238E27FC236}">
                <a16:creationId xmlns:a16="http://schemas.microsoft.com/office/drawing/2014/main" id="{E3869E46-F421-D4EF-9D77-755BB1A9E41C}"/>
              </a:ext>
            </a:extLst>
          </p:cNvPr>
          <p:cNvSpPr txBox="1">
            <a:spLocks noChangeArrowheads="1"/>
          </p:cNvSpPr>
          <p:nvPr/>
        </p:nvSpPr>
        <p:spPr bwMode="auto">
          <a:xfrm>
            <a:off x="-304800" y="1300493"/>
            <a:ext cx="4191000" cy="1226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55000"/>
              </a:lnSpc>
              <a:spcBef>
                <a:spcPct val="50000"/>
              </a:spcBef>
            </a:pPr>
            <a:endParaRPr lang="en-US" altLang="en-US" sz="1400" b="1" i="1" dirty="0">
              <a:solidFill>
                <a:srgbClr val="FFFF00"/>
              </a:solidFill>
            </a:endParaRPr>
          </a:p>
          <a:p>
            <a:pPr algn="ctr">
              <a:spcBef>
                <a:spcPct val="50000"/>
              </a:spcBef>
            </a:pPr>
            <a:r>
              <a:rPr lang="en-US" altLang="en-US" sz="4400" b="1" dirty="0">
                <a:solidFill>
                  <a:schemeClr val="bg1"/>
                </a:solidFill>
                <a:effectLst>
                  <a:outerShdw blurRad="38100" dist="38100" dir="2700000" algn="tl">
                    <a:srgbClr val="000000"/>
                  </a:outerShdw>
                </a:effectLst>
              </a:rPr>
              <a:t>John 4:7-29</a:t>
            </a:r>
          </a:p>
        </p:txBody>
      </p:sp>
      <p:sp>
        <p:nvSpPr>
          <p:cNvPr id="46083" name="Text Box 3">
            <a:extLst>
              <a:ext uri="{FF2B5EF4-FFF2-40B4-BE49-F238E27FC236}">
                <a16:creationId xmlns:a16="http://schemas.microsoft.com/office/drawing/2014/main" id="{B41DCF0D-4F59-B80A-D62E-188BB912247A}"/>
              </a:ext>
            </a:extLst>
          </p:cNvPr>
          <p:cNvSpPr txBox="1">
            <a:spLocks noChangeArrowheads="1"/>
          </p:cNvSpPr>
          <p:nvPr/>
        </p:nvSpPr>
        <p:spPr bwMode="auto">
          <a:xfrm>
            <a:off x="533400" y="4331017"/>
            <a:ext cx="7924800"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spcBef>
                <a:spcPct val="50000"/>
              </a:spcBef>
              <a:buFontTx/>
              <a:buAutoNum type="arabicPeriod"/>
            </a:pPr>
            <a:r>
              <a:rPr lang="en-US" altLang="en-US" sz="3200" b="1" dirty="0">
                <a:solidFill>
                  <a:schemeClr val="bg1"/>
                </a:solidFill>
                <a:effectLst>
                  <a:outerShdw blurRad="38100" dist="38100" dir="2700000" algn="tl">
                    <a:srgbClr val="000000"/>
                  </a:outerShdw>
                </a:effectLst>
              </a:rPr>
              <a:t>Thirsty souls-our view of things    vs. 7-29   </a:t>
            </a:r>
          </a:p>
          <a:p>
            <a:pPr>
              <a:spcBef>
                <a:spcPct val="50000"/>
              </a:spcBef>
              <a:buFontTx/>
              <a:buAutoNum type="arabicPeriod"/>
            </a:pPr>
            <a:r>
              <a:rPr lang="en-US" altLang="en-US" sz="3200" b="1" dirty="0">
                <a:solidFill>
                  <a:schemeClr val="bg1"/>
                </a:solidFill>
                <a:effectLst>
                  <a:outerShdw blurRad="38100" dist="38100" dir="2700000" algn="tl">
                    <a:srgbClr val="000000"/>
                  </a:outerShdw>
                </a:effectLst>
              </a:rPr>
              <a:t>Jesus offers living water		vs. 7-29</a:t>
            </a:r>
          </a:p>
          <a:p>
            <a:pPr>
              <a:spcBef>
                <a:spcPct val="50000"/>
              </a:spcBef>
              <a:buFontTx/>
              <a:buAutoNum type="arabicPeriod"/>
            </a:pPr>
            <a:r>
              <a:rPr lang="en-US" altLang="en-US" sz="3200" b="1" dirty="0">
                <a:solidFill>
                  <a:schemeClr val="bg1"/>
                </a:solidFill>
                <a:effectLst>
                  <a:outerShdw blurRad="38100" dist="38100" dir="2700000" algn="tl">
                    <a:srgbClr val="000000"/>
                  </a:outerShdw>
                </a:effectLst>
              </a:rPr>
              <a:t>A satisfied soul       			vs. 7-29</a:t>
            </a:r>
          </a:p>
          <a:p>
            <a:pPr>
              <a:spcBef>
                <a:spcPct val="50000"/>
              </a:spcBef>
            </a:pPr>
            <a:r>
              <a:rPr lang="en-US" altLang="en-US" sz="2800" b="1" dirty="0">
                <a:solidFill>
                  <a:schemeClr val="bg1"/>
                </a:solidFill>
                <a:effectLst>
                  <a:outerShdw blurRad="38100" dist="38100" dir="2700000" algn="tl">
                    <a:srgbClr val="000000"/>
                  </a:outerShdw>
                </a:effectLst>
              </a:rPr>
              <a:t>																																						</a:t>
            </a:r>
          </a:p>
        </p:txBody>
      </p:sp>
    </p:spTree>
    <p:extLst>
      <p:ext uri="{BB962C8B-B14F-4D97-AF65-F5344CB8AC3E}">
        <p14:creationId xmlns:p14="http://schemas.microsoft.com/office/powerpoint/2010/main" val="3301838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D713C-85AA-E9A7-A79A-E32392A7D377}"/>
            </a:ext>
          </a:extLst>
        </p:cNvPr>
        <p:cNvGrpSpPr/>
        <p:nvPr/>
      </p:nvGrpSpPr>
      <p:grpSpPr>
        <a:xfrm>
          <a:off x="0" y="0"/>
          <a:ext cx="0" cy="0"/>
          <a:chOff x="0" y="0"/>
          <a:chExt cx="0" cy="0"/>
        </a:xfrm>
      </p:grpSpPr>
      <p:sp>
        <p:nvSpPr>
          <p:cNvPr id="56322" name="Rectangle 1026">
            <a:extLst>
              <a:ext uri="{FF2B5EF4-FFF2-40B4-BE49-F238E27FC236}">
                <a16:creationId xmlns:a16="http://schemas.microsoft.com/office/drawing/2014/main" id="{193B41E0-4BA8-1DBE-F292-B82BC10A5162}"/>
              </a:ext>
            </a:extLst>
          </p:cNvPr>
          <p:cNvSpPr>
            <a:spLocks noGrp="1" noChangeArrowheads="1"/>
          </p:cNvSpPr>
          <p:nvPr>
            <p:ph type="title"/>
          </p:nvPr>
        </p:nvSpPr>
        <p:spPr>
          <a:xfrm>
            <a:off x="609600" y="2895600"/>
            <a:ext cx="7772400" cy="1143000"/>
          </a:xfrm>
        </p:spPr>
        <p:txBody>
          <a:bodyPr/>
          <a:lstStyle/>
          <a:p>
            <a:r>
              <a:rPr lang="en-US" altLang="en-US" sz="4800" b="1" dirty="0">
                <a:solidFill>
                  <a:schemeClr val="bg1"/>
                </a:solidFill>
                <a:effectLst>
                  <a:outerShdw blurRad="38100" dist="38100" dir="2700000" algn="tl">
                    <a:srgbClr val="000000"/>
                  </a:outerShdw>
                </a:effectLst>
              </a:rPr>
              <a:t>John 4:7-29 </a:t>
            </a:r>
            <a:r>
              <a:rPr lang="en-US" altLang="en-US" sz="3200" b="1" dirty="0">
                <a:solidFill>
                  <a:schemeClr val="bg1"/>
                </a:solidFill>
                <a:effectLst>
                  <a:outerShdw blurRad="38100" dist="38100" dir="2700000" algn="tl">
                    <a:srgbClr val="000000"/>
                  </a:outerShdw>
                </a:effectLst>
              </a:rPr>
              <a:t>NIV</a:t>
            </a:r>
            <a:br>
              <a:rPr lang="en-US" altLang="en-US" sz="4800" dirty="0">
                <a:solidFill>
                  <a:schemeClr val="bg1"/>
                </a:solidFill>
                <a:effectLst>
                  <a:outerShdw blurRad="38100" dist="38100" dir="2700000" algn="tl">
                    <a:srgbClr val="000000"/>
                  </a:outerShdw>
                </a:effectLst>
              </a:rPr>
            </a:br>
            <a:br>
              <a:rPr lang="en-US" altLang="en-US" sz="2800" dirty="0">
                <a:solidFill>
                  <a:schemeClr val="bg1"/>
                </a:solidFill>
                <a:effectLst>
                  <a:outerShdw blurRad="38100" dist="38100" dir="2700000" algn="tl">
                    <a:srgbClr val="000000"/>
                  </a:outerShdw>
                </a:effectLst>
                <a:latin typeface="Helvetica Neue"/>
              </a:rPr>
            </a:br>
            <a:r>
              <a:rPr lang="en-US" altLang="en-US" sz="4000" b="1" baseline="30000"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13 </a:t>
            </a:r>
            <a:r>
              <a:rPr lang="en-US" altLang="en-US" sz="4000" dirty="0">
                <a:solidFill>
                  <a:schemeClr val="bg1"/>
                </a:solidFill>
                <a:effectLst>
                  <a:outerShdw blurRad="38100" dist="38100" dir="2700000" algn="tl">
                    <a:srgbClr val="000000"/>
                  </a:outerShdw>
                </a:effectLst>
                <a:latin typeface="Helvetica Neue"/>
              </a:rPr>
              <a:t>Jesus answered, “Everyone who drinks this water will be thirsty again,</a:t>
            </a:r>
            <a:r>
              <a:rPr lang="en-US" altLang="en-US" sz="4000" b="1" baseline="30000"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14 </a:t>
            </a:r>
            <a:r>
              <a:rPr lang="en-US" altLang="en-US" sz="4000" dirty="0">
                <a:solidFill>
                  <a:schemeClr val="bg1"/>
                </a:solidFill>
                <a:effectLst>
                  <a:outerShdw blurRad="38100" dist="38100" dir="2700000" algn="tl">
                    <a:srgbClr val="000000"/>
                  </a:outerShdw>
                </a:effectLst>
                <a:latin typeface="Helvetica Neue"/>
              </a:rPr>
              <a:t>but whoever drinks the water I give them will never thirst. Indeed, the water I give them will become in them a spring of water welling up to eternal life.”</a:t>
            </a:r>
            <a:br>
              <a:rPr lang="en-US" altLang="en-US" sz="2800" dirty="0">
                <a:solidFill>
                  <a:schemeClr val="bg1"/>
                </a:solidFill>
                <a:effectLst>
                  <a:outerShdw blurRad="38100" dist="38100" dir="2700000" algn="tl">
                    <a:srgbClr val="000000"/>
                  </a:outerShdw>
                </a:effectLst>
                <a:latin typeface="Helvetica Neue"/>
              </a:rPr>
            </a:br>
            <a:endParaRPr lang="en-US" altLang="en-US" sz="2800" dirty="0">
              <a:solidFill>
                <a:schemeClr val="bg1"/>
              </a:solidFill>
              <a:effectLst>
                <a:outerShdw blurRad="38100" dist="38100" dir="2700000" algn="tl">
                  <a:srgbClr val="000000"/>
                </a:outerShdw>
              </a:effectLst>
              <a:latin typeface="Helvetica Neue"/>
            </a:endParaRPr>
          </a:p>
        </p:txBody>
      </p:sp>
    </p:spTree>
    <p:extLst>
      <p:ext uri="{BB962C8B-B14F-4D97-AF65-F5344CB8AC3E}">
        <p14:creationId xmlns:p14="http://schemas.microsoft.com/office/powerpoint/2010/main" val="2001065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C5BC98D-F4F5-8305-6A06-E15535464CF3}"/>
              </a:ext>
            </a:extLst>
          </p:cNvPr>
          <p:cNvSpPr>
            <a:spLocks noGrp="1" noChangeArrowheads="1"/>
          </p:cNvSpPr>
          <p:nvPr>
            <p:ph type="title"/>
          </p:nvPr>
        </p:nvSpPr>
        <p:spPr>
          <a:xfrm>
            <a:off x="0" y="762000"/>
            <a:ext cx="9144000" cy="1143000"/>
          </a:xfrm>
        </p:spPr>
        <p:txBody>
          <a:bodyPr/>
          <a:lstStyle/>
          <a:p>
            <a:pPr marL="838200" indent="-838200"/>
            <a:r>
              <a:rPr lang="en-US" altLang="en-US" sz="5400" b="1" dirty="0">
                <a:solidFill>
                  <a:schemeClr val="bg1"/>
                </a:solidFill>
                <a:effectLst>
                  <a:outerShdw blurRad="38100" dist="38100" dir="2700000" algn="tl">
                    <a:srgbClr val="000000"/>
                  </a:outerShdw>
                </a:effectLst>
              </a:rPr>
              <a:t>Who is Jesus Christ?</a:t>
            </a:r>
            <a:br>
              <a:rPr lang="en-US" altLang="en-US" sz="9600" b="1" dirty="0">
                <a:solidFill>
                  <a:schemeClr val="bg1"/>
                </a:solidFill>
                <a:effectLst>
                  <a:outerShdw blurRad="38100" dist="38100" dir="2700000" algn="tl">
                    <a:srgbClr val="000000"/>
                  </a:outerShdw>
                </a:effectLst>
              </a:rPr>
            </a:br>
            <a:endParaRPr lang="en-US" altLang="en-US" sz="9600" b="1" dirty="0">
              <a:solidFill>
                <a:schemeClr val="bg1"/>
              </a:solidFill>
              <a:effectLst>
                <a:outerShdw blurRad="38100" dist="38100" dir="2700000" algn="tl">
                  <a:srgbClr val="000000"/>
                </a:outerShdw>
              </a:effectLst>
            </a:endParaRPr>
          </a:p>
        </p:txBody>
      </p:sp>
      <p:pic>
        <p:nvPicPr>
          <p:cNvPr id="16387" name="Picture 3">
            <a:extLst>
              <a:ext uri="{FF2B5EF4-FFF2-40B4-BE49-F238E27FC236}">
                <a16:creationId xmlns:a16="http://schemas.microsoft.com/office/drawing/2014/main" id="{B99F3BFF-855D-ACE1-DB86-2E31721672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763000" cy="5842000"/>
          </a:xfrm>
          <a:prstGeom prst="rect">
            <a:avLst/>
          </a:prstGeom>
          <a:noFill/>
          <a:effectLst>
            <a:softEdge rad="2794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5EB4EB-A867-5EBD-7F1C-CE00AEBD1E5F}"/>
              </a:ext>
            </a:extLst>
          </p:cNvPr>
          <p:cNvPicPr>
            <a:picLocks noChangeAspect="1"/>
          </p:cNvPicPr>
          <p:nvPr/>
        </p:nvPicPr>
        <p:blipFill>
          <a:blip r:embed="rId2"/>
          <a:stretch>
            <a:fillRect/>
          </a:stretch>
        </p:blipFill>
        <p:spPr>
          <a:xfrm>
            <a:off x="-101601" y="1600200"/>
            <a:ext cx="9347201" cy="5257800"/>
          </a:xfrm>
          <a:prstGeom prst="rect">
            <a:avLst/>
          </a:prstGeom>
          <a:effectLst>
            <a:softEdge rad="88900"/>
          </a:effectLst>
        </p:spPr>
      </p:pic>
      <p:sp>
        <p:nvSpPr>
          <p:cNvPr id="6146" name="Rectangle 2">
            <a:extLst>
              <a:ext uri="{FF2B5EF4-FFF2-40B4-BE49-F238E27FC236}">
                <a16:creationId xmlns:a16="http://schemas.microsoft.com/office/drawing/2014/main" id="{687F7E16-4F62-03D9-3094-FEE3FF80C12E}"/>
              </a:ext>
            </a:extLst>
          </p:cNvPr>
          <p:cNvSpPr>
            <a:spLocks noGrp="1" noChangeArrowheads="1"/>
          </p:cNvSpPr>
          <p:nvPr>
            <p:ph type="title"/>
          </p:nvPr>
        </p:nvSpPr>
        <p:spPr>
          <a:xfrm>
            <a:off x="-76200" y="228600"/>
            <a:ext cx="9144000" cy="3048000"/>
          </a:xfrm>
        </p:spPr>
        <p:txBody>
          <a:bodyPr/>
          <a:lstStyle/>
          <a:p>
            <a:pPr marL="838200" indent="-838200" algn="l"/>
            <a:r>
              <a:rPr lang="en-US" altLang="en-US" dirty="0">
                <a:solidFill>
                  <a:schemeClr val="bg1"/>
                </a:solidFill>
              </a:rPr>
              <a:t>      1. </a:t>
            </a:r>
            <a:r>
              <a:rPr lang="en-US" altLang="en-US" dirty="0">
                <a:solidFill>
                  <a:srgbClr val="FFFF00"/>
                </a:solidFill>
              </a:rPr>
              <a:t>Son of God</a:t>
            </a:r>
            <a:br>
              <a:rPr lang="en-US" altLang="en-US" dirty="0">
                <a:solidFill>
                  <a:schemeClr val="bg1"/>
                </a:solidFill>
              </a:rPr>
            </a:br>
            <a:r>
              <a:rPr lang="en-US" altLang="en-US" dirty="0">
                <a:solidFill>
                  <a:schemeClr val="bg1"/>
                </a:solidFill>
              </a:rPr>
              <a:t>2. </a:t>
            </a:r>
            <a:r>
              <a:rPr lang="en-US" altLang="en-US" dirty="0">
                <a:solidFill>
                  <a:srgbClr val="FFFF00"/>
                </a:solidFill>
              </a:rPr>
              <a:t>Son of Man</a:t>
            </a:r>
            <a:br>
              <a:rPr lang="en-US" altLang="en-US" dirty="0">
                <a:solidFill>
                  <a:schemeClr val="bg1"/>
                </a:solidFill>
              </a:rPr>
            </a:br>
            <a:r>
              <a:rPr lang="en-US" altLang="en-US" dirty="0">
                <a:solidFill>
                  <a:schemeClr val="bg1"/>
                </a:solidFill>
              </a:rPr>
              <a:t>3. </a:t>
            </a:r>
            <a:r>
              <a:rPr lang="en-US" altLang="en-US" dirty="0">
                <a:solidFill>
                  <a:srgbClr val="FFFF00"/>
                </a:solidFill>
              </a:rPr>
              <a:t>Divine Teacher</a:t>
            </a:r>
            <a:br>
              <a:rPr lang="en-US" altLang="en-US" dirty="0">
                <a:solidFill>
                  <a:schemeClr val="bg1"/>
                </a:solidFill>
              </a:rPr>
            </a:br>
            <a:endParaRPr lang="en-US" altLang="en-US"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1BE656D-11B0-7BB3-78D4-8D7B7FB5FB52}"/>
              </a:ext>
            </a:extLst>
          </p:cNvPr>
          <p:cNvSpPr>
            <a:spLocks noGrp="1" noChangeArrowheads="1"/>
          </p:cNvSpPr>
          <p:nvPr>
            <p:ph type="title"/>
          </p:nvPr>
        </p:nvSpPr>
        <p:spPr>
          <a:xfrm>
            <a:off x="-76200" y="1524000"/>
            <a:ext cx="9144000" cy="1143000"/>
          </a:xfrm>
        </p:spPr>
        <p:txBody>
          <a:bodyPr/>
          <a:lstStyle/>
          <a:p>
            <a:pPr marL="838200" indent="-838200"/>
            <a:r>
              <a:rPr lang="en-US" altLang="en-US" sz="8000" b="1" dirty="0">
                <a:solidFill>
                  <a:schemeClr val="bg1"/>
                </a:solidFill>
                <a:effectLst>
                  <a:outerShdw blurRad="38100" dist="38100" dir="2700000" algn="tl">
                    <a:srgbClr val="000000"/>
                  </a:outerShdw>
                </a:effectLst>
              </a:rPr>
              <a:t>Soul-Winner</a:t>
            </a:r>
            <a:br>
              <a:rPr lang="en-US" altLang="en-US" sz="8000" b="1" dirty="0">
                <a:solidFill>
                  <a:schemeClr val="bg1"/>
                </a:solidFill>
                <a:effectLst>
                  <a:outerShdw blurRad="38100" dist="38100" dir="2700000" algn="tl">
                    <a:srgbClr val="000000"/>
                  </a:outerShdw>
                </a:effectLst>
                <a:latin typeface="Arial Rounded MT Bold" panose="020F0704030504030204" pitchFamily="34" charset="0"/>
              </a:rPr>
            </a:br>
            <a:endParaRPr lang="en-US" altLang="en-US" sz="8000" b="1" dirty="0">
              <a:solidFill>
                <a:schemeClr val="bg1"/>
              </a:solidFill>
              <a:effectLst>
                <a:outerShdw blurRad="38100" dist="38100" dir="2700000" algn="tl">
                  <a:srgbClr val="000000"/>
                </a:outerShdw>
              </a:effectLst>
              <a:latin typeface="Arial Rounded MT Bold" panose="020F0704030504030204" pitchFamily="34" charset="0"/>
            </a:endParaRPr>
          </a:p>
        </p:txBody>
      </p:sp>
      <p:sp>
        <p:nvSpPr>
          <p:cNvPr id="15363" name="Text Box 3">
            <a:extLst>
              <a:ext uri="{FF2B5EF4-FFF2-40B4-BE49-F238E27FC236}">
                <a16:creationId xmlns:a16="http://schemas.microsoft.com/office/drawing/2014/main" id="{7606283A-E5DD-BDCD-95F6-D6390FBADE35}"/>
              </a:ext>
            </a:extLst>
          </p:cNvPr>
          <p:cNvSpPr txBox="1">
            <a:spLocks noChangeArrowheads="1"/>
          </p:cNvSpPr>
          <p:nvPr/>
        </p:nvSpPr>
        <p:spPr bwMode="auto">
          <a:xfrm>
            <a:off x="-76200" y="2300288"/>
            <a:ext cx="91440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800" b="1" dirty="0">
                <a:solidFill>
                  <a:srgbClr val="F2F587"/>
                </a:solidFill>
                <a:effectLst>
                  <a:outerShdw blurRad="38100" dist="38100" dir="2700000" algn="tl">
                    <a:srgbClr val="000000"/>
                  </a:outerShdw>
                </a:effectLst>
              </a:rPr>
              <a:t>John 4:7-29</a:t>
            </a:r>
          </a:p>
        </p:txBody>
      </p:sp>
      <p:sp>
        <p:nvSpPr>
          <p:cNvPr id="15364" name="Text Box 4">
            <a:extLst>
              <a:ext uri="{FF2B5EF4-FFF2-40B4-BE49-F238E27FC236}">
                <a16:creationId xmlns:a16="http://schemas.microsoft.com/office/drawing/2014/main" id="{8F76933D-4FE2-22A0-7AA5-6716606E687E}"/>
              </a:ext>
            </a:extLst>
          </p:cNvPr>
          <p:cNvSpPr txBox="1">
            <a:spLocks noChangeArrowheads="1"/>
          </p:cNvSpPr>
          <p:nvPr/>
        </p:nvSpPr>
        <p:spPr bwMode="auto">
          <a:xfrm>
            <a:off x="-76200" y="3810000"/>
            <a:ext cx="9144000" cy="72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65000"/>
              </a:lnSpc>
              <a:spcBef>
                <a:spcPct val="50000"/>
              </a:spcBef>
            </a:pPr>
            <a:r>
              <a:rPr lang="en-US" altLang="en-US" sz="6000" b="1" dirty="0">
                <a:solidFill>
                  <a:srgbClr val="F2F587"/>
                </a:solidFill>
                <a:effectLst>
                  <a:outerShdw blurRad="38100" dist="38100" dir="2700000" algn="tl">
                    <a:srgbClr val="000000"/>
                  </a:outerShdw>
                </a:effectLst>
              </a:rPr>
              <a:t>His mission is portrayed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id="{4F5465C3-ECD0-D7E2-0EA7-71B8E3FC3E0A}"/>
              </a:ext>
            </a:extLst>
          </p:cNvPr>
          <p:cNvSpPr>
            <a:spLocks noGrp="1" noChangeArrowheads="1"/>
          </p:cNvSpPr>
          <p:nvPr>
            <p:ph type="title"/>
          </p:nvPr>
        </p:nvSpPr>
        <p:spPr>
          <a:xfrm>
            <a:off x="609600" y="3048000"/>
            <a:ext cx="7772400" cy="1143000"/>
          </a:xfrm>
        </p:spPr>
        <p:txBody>
          <a:bodyPr/>
          <a:lstStyle/>
          <a:p>
            <a:r>
              <a:rPr lang="en-US" altLang="en-US" b="1" dirty="0">
                <a:solidFill>
                  <a:schemeClr val="bg1"/>
                </a:solidFill>
                <a:effectLst>
                  <a:outerShdw blurRad="38100" dist="38100" dir="2700000" algn="tl">
                    <a:srgbClr val="000000"/>
                  </a:outerShdw>
                </a:effectLst>
              </a:rPr>
              <a:t>John 4:7-29 </a:t>
            </a:r>
            <a:r>
              <a:rPr lang="en-US" altLang="en-US" sz="2800" b="1" dirty="0">
                <a:solidFill>
                  <a:schemeClr val="bg1"/>
                </a:solidFill>
                <a:effectLst>
                  <a:outerShdw blurRad="38100" dist="38100" dir="2700000" algn="tl">
                    <a:srgbClr val="000000"/>
                  </a:outerShdw>
                </a:effectLst>
              </a:rPr>
              <a:t>NIV</a:t>
            </a:r>
            <a:br>
              <a:rPr lang="en-US" altLang="en-US" dirty="0">
                <a:solidFill>
                  <a:schemeClr val="bg1"/>
                </a:solidFill>
                <a:effectLst>
                  <a:outerShdw blurRad="38100" dist="38100" dir="2700000" algn="tl">
                    <a:srgbClr val="000000"/>
                  </a:outerShdw>
                </a:effectLst>
              </a:rPr>
            </a:br>
            <a:br>
              <a:rPr lang="en-US" altLang="en-US" sz="2400" dirty="0">
                <a:solidFill>
                  <a:schemeClr val="bg1"/>
                </a:solidFill>
                <a:effectLst>
                  <a:outerShdw blurRad="38100" dist="38100" dir="2700000" algn="tl">
                    <a:srgbClr val="000000"/>
                  </a:outerShdw>
                </a:effectLst>
              </a:rPr>
            </a:br>
            <a:r>
              <a:rPr lang="en-US" altLang="en-US" sz="3600" b="1" baseline="30000"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7 </a:t>
            </a:r>
            <a:r>
              <a:rPr lang="en-US" altLang="en-US" sz="3600" dirty="0">
                <a:solidFill>
                  <a:schemeClr val="bg1"/>
                </a:solidFill>
                <a:effectLst>
                  <a:outerShdw blurRad="38100" dist="38100" dir="2700000" algn="tl">
                    <a:srgbClr val="000000"/>
                  </a:outerShdw>
                </a:effectLst>
                <a:latin typeface="Helvetica Neue"/>
              </a:rPr>
              <a:t>When a Samaritan woman came to draw water, Jesus said to her, “Will you give me a drink?” </a:t>
            </a:r>
            <a:r>
              <a:rPr lang="en-US" altLang="en-US" sz="3600" b="1" baseline="30000"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8 </a:t>
            </a:r>
            <a:r>
              <a:rPr lang="en-US" altLang="en-US" sz="3600" dirty="0">
                <a:solidFill>
                  <a:schemeClr val="bg1"/>
                </a:solidFill>
                <a:effectLst>
                  <a:outerShdw blurRad="38100" dist="38100" dir="2700000" algn="tl">
                    <a:srgbClr val="000000"/>
                  </a:outerShdw>
                </a:effectLst>
                <a:latin typeface="Helvetica Neue"/>
              </a:rPr>
              <a:t>(His disciples had gone into the town to buy food.)</a:t>
            </a:r>
            <a:br>
              <a:rPr lang="en-US" altLang="en-US" sz="3600" dirty="0">
                <a:solidFill>
                  <a:schemeClr val="bg1"/>
                </a:solidFill>
                <a:effectLst>
                  <a:outerShdw blurRad="38100" dist="38100" dir="2700000" algn="tl">
                    <a:srgbClr val="000000"/>
                  </a:outerShdw>
                </a:effectLst>
                <a:latin typeface="Helvetica Neue"/>
              </a:rPr>
            </a:br>
            <a:r>
              <a:rPr lang="en-US" altLang="en-US" sz="3600" b="1" baseline="30000"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9 </a:t>
            </a:r>
            <a:r>
              <a:rPr lang="en-US" altLang="en-US" sz="3600" dirty="0">
                <a:solidFill>
                  <a:schemeClr val="bg1"/>
                </a:solidFill>
                <a:effectLst>
                  <a:outerShdw blurRad="38100" dist="38100" dir="2700000" algn="tl">
                    <a:srgbClr val="000000"/>
                  </a:outerShdw>
                </a:effectLst>
                <a:latin typeface="Helvetica Neue"/>
              </a:rPr>
              <a:t>The Samaritan woman said to him, “You are a Jew and I am a Samaritan woman. How can you ask me for a drink?” (For Jews do not associate with Samaritans.)</a:t>
            </a:r>
            <a:br>
              <a:rPr lang="en-US" altLang="en-US" sz="3600" dirty="0">
                <a:solidFill>
                  <a:schemeClr val="bg1"/>
                </a:solidFill>
                <a:effectLst>
                  <a:outerShdw blurRad="38100" dist="38100" dir="2700000" algn="tl">
                    <a:srgbClr val="000000"/>
                  </a:outerShdw>
                </a:effectLst>
                <a:latin typeface="Helvetica Neue"/>
              </a:rPr>
            </a:br>
            <a:endParaRPr lang="en-US" altLang="en-US" sz="3600" dirty="0">
              <a:solidFill>
                <a:schemeClr val="bg1"/>
              </a:solidFill>
              <a:effectLst>
                <a:outerShdw blurRad="38100" dist="38100" dir="2700000" algn="tl">
                  <a:srgbClr val="000000"/>
                </a:outerShdw>
              </a:effectLst>
              <a:latin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60006-ED8F-F212-0C90-DBF1FF5CF92D}"/>
            </a:ext>
          </a:extLst>
        </p:cNvPr>
        <p:cNvGrpSpPr/>
        <p:nvPr/>
      </p:nvGrpSpPr>
      <p:grpSpPr>
        <a:xfrm>
          <a:off x="0" y="0"/>
          <a:ext cx="0" cy="0"/>
          <a:chOff x="0" y="0"/>
          <a:chExt cx="0" cy="0"/>
        </a:xfrm>
      </p:grpSpPr>
      <p:sp>
        <p:nvSpPr>
          <p:cNvPr id="19459" name="Rectangle 3">
            <a:extLst>
              <a:ext uri="{FF2B5EF4-FFF2-40B4-BE49-F238E27FC236}">
                <a16:creationId xmlns:a16="http://schemas.microsoft.com/office/drawing/2014/main" id="{3252CAB4-C91F-4FCD-E140-271BF72E9640}"/>
              </a:ext>
            </a:extLst>
          </p:cNvPr>
          <p:cNvSpPr>
            <a:spLocks noGrp="1" noChangeArrowheads="1"/>
          </p:cNvSpPr>
          <p:nvPr>
            <p:ph type="title"/>
          </p:nvPr>
        </p:nvSpPr>
        <p:spPr>
          <a:xfrm>
            <a:off x="609600" y="3048000"/>
            <a:ext cx="7772400" cy="1143000"/>
          </a:xfrm>
        </p:spPr>
        <p:txBody>
          <a:bodyPr/>
          <a:lstStyle/>
          <a:p>
            <a:r>
              <a:rPr lang="en-US" altLang="en-US" sz="4800" b="1" dirty="0">
                <a:solidFill>
                  <a:schemeClr val="bg1"/>
                </a:solidFill>
                <a:effectLst>
                  <a:outerShdw blurRad="38100" dist="38100" dir="2700000" algn="tl">
                    <a:srgbClr val="000000"/>
                  </a:outerShdw>
                </a:effectLst>
              </a:rPr>
              <a:t>John 4:7-29 </a:t>
            </a:r>
            <a:r>
              <a:rPr lang="en-US" altLang="en-US" sz="3200" b="1" dirty="0">
                <a:solidFill>
                  <a:schemeClr val="bg1"/>
                </a:solidFill>
                <a:effectLst>
                  <a:outerShdw blurRad="38100" dist="38100" dir="2700000" algn="tl">
                    <a:srgbClr val="000000"/>
                  </a:outerShdw>
                </a:effectLst>
              </a:rPr>
              <a:t>NIV</a:t>
            </a:r>
            <a:br>
              <a:rPr lang="en-US" altLang="en-US" sz="4800" dirty="0">
                <a:solidFill>
                  <a:schemeClr val="bg1"/>
                </a:solidFill>
                <a:effectLst>
                  <a:outerShdw blurRad="38100" dist="38100" dir="2700000" algn="tl">
                    <a:srgbClr val="000000"/>
                  </a:outerShdw>
                </a:effectLst>
              </a:rPr>
            </a:br>
            <a:br>
              <a:rPr lang="en-US" altLang="en-US" sz="2800" dirty="0">
                <a:solidFill>
                  <a:schemeClr val="bg1"/>
                </a:solidFill>
                <a:effectLst>
                  <a:outerShdw blurRad="38100" dist="38100" dir="2700000" algn="tl">
                    <a:srgbClr val="000000"/>
                  </a:outerShdw>
                </a:effectLst>
              </a:rPr>
            </a:br>
            <a:r>
              <a:rPr lang="en-US" altLang="en-US" sz="4000" b="1" baseline="30000"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10 </a:t>
            </a:r>
            <a:r>
              <a:rPr lang="en-US" altLang="en-US" sz="4000" dirty="0">
                <a:solidFill>
                  <a:schemeClr val="bg1"/>
                </a:solidFill>
                <a:effectLst>
                  <a:outerShdw blurRad="38100" dist="38100" dir="2700000" algn="tl">
                    <a:srgbClr val="000000"/>
                  </a:outerShdw>
                </a:effectLst>
                <a:latin typeface="Helvetica Neue"/>
              </a:rPr>
              <a:t>Jesus answered her, “If you knew the gift of God and who it is that asks you for a drink, you would have asked him and he would have given you living water.”</a:t>
            </a:r>
            <a:br>
              <a:rPr lang="en-US" altLang="en-US" sz="4000" dirty="0">
                <a:solidFill>
                  <a:schemeClr val="bg1"/>
                </a:solidFill>
                <a:effectLst>
                  <a:outerShdw blurRad="38100" dist="38100" dir="2700000" algn="tl">
                    <a:srgbClr val="000000"/>
                  </a:outerShdw>
                </a:effectLst>
                <a:latin typeface="Helvetica Neue"/>
              </a:rPr>
            </a:br>
            <a:endParaRPr lang="en-US" altLang="en-US" sz="4000" dirty="0">
              <a:solidFill>
                <a:schemeClr val="bg1"/>
              </a:solidFill>
              <a:effectLst>
                <a:outerShdw blurRad="38100" dist="38100" dir="2700000" algn="tl">
                  <a:srgbClr val="000000"/>
                </a:outerShdw>
              </a:effectLst>
              <a:latin typeface="Helvetica Neue"/>
            </a:endParaRPr>
          </a:p>
        </p:txBody>
      </p:sp>
    </p:spTree>
    <p:extLst>
      <p:ext uri="{BB962C8B-B14F-4D97-AF65-F5344CB8AC3E}">
        <p14:creationId xmlns:p14="http://schemas.microsoft.com/office/powerpoint/2010/main" val="3387831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a:extLst>
              <a:ext uri="{FF2B5EF4-FFF2-40B4-BE49-F238E27FC236}">
                <a16:creationId xmlns:a16="http://schemas.microsoft.com/office/drawing/2014/main" id="{5C8ACE9D-8DF6-59AB-D5EF-1A1B84087498}"/>
              </a:ext>
            </a:extLst>
          </p:cNvPr>
          <p:cNvSpPr>
            <a:spLocks noGrp="1" noChangeArrowheads="1"/>
          </p:cNvSpPr>
          <p:nvPr>
            <p:ph type="title"/>
          </p:nvPr>
        </p:nvSpPr>
        <p:spPr>
          <a:xfrm>
            <a:off x="609600" y="2895600"/>
            <a:ext cx="7772400" cy="1143000"/>
          </a:xfrm>
        </p:spPr>
        <p:txBody>
          <a:bodyPr/>
          <a:lstStyle/>
          <a:p>
            <a:r>
              <a:rPr lang="en-US" altLang="en-US" sz="4800" b="1" dirty="0">
                <a:solidFill>
                  <a:schemeClr val="bg1"/>
                </a:solidFill>
                <a:effectLst>
                  <a:outerShdw blurRad="38100" dist="38100" dir="2700000" algn="tl">
                    <a:srgbClr val="000000"/>
                  </a:outerShdw>
                </a:effectLst>
              </a:rPr>
              <a:t>John 4:7-29 </a:t>
            </a:r>
            <a:r>
              <a:rPr lang="en-US" altLang="en-US" sz="3200" b="1" dirty="0">
                <a:solidFill>
                  <a:schemeClr val="bg1"/>
                </a:solidFill>
                <a:effectLst>
                  <a:outerShdw blurRad="38100" dist="38100" dir="2700000" algn="tl">
                    <a:srgbClr val="000000"/>
                  </a:outerShdw>
                </a:effectLst>
              </a:rPr>
              <a:t>NIV</a:t>
            </a:r>
            <a:br>
              <a:rPr lang="en-US" altLang="en-US" sz="4800" dirty="0">
                <a:solidFill>
                  <a:schemeClr val="bg1"/>
                </a:solidFill>
                <a:effectLst>
                  <a:outerShdw blurRad="38100" dist="38100" dir="2700000" algn="tl">
                    <a:srgbClr val="000000"/>
                  </a:outerShdw>
                </a:effectLst>
              </a:rPr>
            </a:br>
            <a:br>
              <a:rPr lang="en-US" altLang="en-US" sz="2800" dirty="0">
                <a:solidFill>
                  <a:schemeClr val="bg1"/>
                </a:solidFill>
                <a:effectLst>
                  <a:outerShdw blurRad="38100" dist="38100" dir="2700000" algn="tl">
                    <a:srgbClr val="000000"/>
                  </a:outerShdw>
                </a:effectLst>
                <a:latin typeface="Helvetica Neue"/>
              </a:rPr>
            </a:br>
            <a:r>
              <a:rPr lang="en-US" altLang="en-US" sz="4000" b="1" baseline="30000"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11 </a:t>
            </a:r>
            <a:r>
              <a:rPr lang="en-US" altLang="en-US" sz="4000" dirty="0">
                <a:solidFill>
                  <a:schemeClr val="bg1"/>
                </a:solidFill>
                <a:effectLst>
                  <a:outerShdw blurRad="38100" dist="38100" dir="2700000" algn="tl">
                    <a:srgbClr val="000000"/>
                  </a:outerShdw>
                </a:effectLst>
                <a:latin typeface="Helvetica Neue"/>
              </a:rPr>
              <a:t>“Sir,” the woman said, “you have nothing to draw with and the well is deep. Where can you get this living water? </a:t>
            </a:r>
            <a:r>
              <a:rPr lang="en-US" altLang="en-US" sz="4000" b="1" baseline="30000"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12 </a:t>
            </a:r>
            <a:r>
              <a:rPr lang="en-US" altLang="en-US" sz="4000" dirty="0">
                <a:solidFill>
                  <a:schemeClr val="bg1"/>
                </a:solidFill>
                <a:effectLst>
                  <a:outerShdw blurRad="38100" dist="38100" dir="2700000" algn="tl">
                    <a:srgbClr val="000000"/>
                  </a:outerShdw>
                </a:effectLst>
                <a:latin typeface="Helvetica Neue"/>
              </a:rPr>
              <a:t>Are you greater than our father Jacob, who gave us the well and drank from it himself, as did also his sons and his livestock?”</a:t>
            </a:r>
            <a:br>
              <a:rPr lang="en-US" altLang="en-US" sz="4000" dirty="0">
                <a:solidFill>
                  <a:schemeClr val="bg1"/>
                </a:solidFill>
                <a:effectLst>
                  <a:outerShdw blurRad="38100" dist="38100" dir="2700000" algn="tl">
                    <a:srgbClr val="000000"/>
                  </a:outerShdw>
                </a:effectLst>
                <a:latin typeface="Helvetica Neue"/>
              </a:rPr>
            </a:br>
            <a:endParaRPr lang="en-US" altLang="en-US" sz="2800" dirty="0">
              <a:solidFill>
                <a:schemeClr val="bg1"/>
              </a:solidFill>
              <a:effectLst>
                <a:outerShdw blurRad="38100" dist="38100" dir="2700000" algn="tl">
                  <a:srgbClr val="000000"/>
                </a:outerShdw>
              </a:effectLst>
              <a:latin typeface="Helvetica Neue"/>
            </a:endParaRP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786</TotalTime>
  <Words>1448</Words>
  <Application>Microsoft Office PowerPoint</Application>
  <PresentationFormat>On-screen Show (4:3)</PresentationFormat>
  <Paragraphs>73</Paragraphs>
  <Slides>31</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Arial</vt:lpstr>
      <vt:lpstr>Arial Rounded MT Bold</vt:lpstr>
      <vt:lpstr>Helvetica Neue</vt:lpstr>
      <vt:lpstr>Times New Roman</vt:lpstr>
      <vt:lpstr>Default Design</vt:lpstr>
      <vt:lpstr>1_Default Design</vt:lpstr>
      <vt:lpstr>Who Is Jesus Christ?  </vt:lpstr>
      <vt:lpstr>Each chapter in the book John  contains a portrayal of some aspect  of the character or work of Christ</vt:lpstr>
      <vt:lpstr>What is the most important  question in life? </vt:lpstr>
      <vt:lpstr>Who is Jesus Christ? </vt:lpstr>
      <vt:lpstr>      1. Son of God 2. Son of Man 3. Divine Teacher </vt:lpstr>
      <vt:lpstr>Soul-Winner </vt:lpstr>
      <vt:lpstr>John 4:7-29 NIV  7 When a Samaritan woman came to draw water, Jesus said to her, “Will you give me a drink?” 8 (His disciples had gone into the town to buy food.) 9 The Samaritan woman said to him, “You are a Jew and I am a Samaritan woman. How can you ask me for a drink?” (For Jews do not associate with Samaritans.) </vt:lpstr>
      <vt:lpstr>John 4:7-29 NIV  10 Jesus answered her, “If you knew the gift of God and who it is that asks you for a drink, you would have asked him and he would have given you living water.” </vt:lpstr>
      <vt:lpstr>John 4:7-29 NIV  11 “Sir,” the woman said, “you have nothing to draw with and the well is deep. Where can you get this living water? 12 Are you greater than our father Jacob, who gave us the well and drank from it himself, as did also his sons and his livestock?” </vt:lpstr>
      <vt:lpstr>John 4:7-29 NIV  13 Jesus answered, “Everyone who drinks this water will be thirsty again,14 but whoever drinks the water I give them will never thirst. Indeed, the water I give them will become in them a spring of water welling up to eternal life.” </vt:lpstr>
      <vt:lpstr>John 4:7-29 (IV  15 The woman said to him, “Sir, give me this water so that I won’t get thirsty and have to keep coming here to draw water.” 16 He told her, “Go, call your husband and come back.” 17 “I have no husband,” she replied. </vt:lpstr>
      <vt:lpstr>John 4:7-29 NIV  Jesus said to her, “You are right when you say you have no husband.18 The fact is, you have had five husbands, and the man you now have is not your husband. What you have just said is quite true.” 19 “Sir,” the woman said, “I can see that you are a prophet. </vt:lpstr>
      <vt:lpstr>John 4:7-29 NIV   20 Our ancestors worshiped on this mountain, but you Jews claim that the place where we must worship is in Jerusalem.” 21 “Woman,” Jesus replied, “believe me, a time is coming when you will worship the Father neither on this mountain nor in Jerusalem. </vt:lpstr>
      <vt:lpstr>John 4:7-29 NIV   22 You Samaritans worship what you do not know; we worship what we do know, for salvation is from the Jews. 23 Yet a time is coming and has now come when the true worshipers will worship the Father in the Spirit and in truth, for they are the kind of worshipers the Father seeks. </vt:lpstr>
      <vt:lpstr>John 4:7-29 NIV  24 God is spirit, and his worshipers must worship in the Spirit and in truth.” </vt:lpstr>
      <vt:lpstr>John 4:7-29 NIV  25 The woman said, “I know that Messiah” (called Christ) “is coming. When he comes, he will explain everything to us.” 26 Then Jesus declared, “I, the one speaking to you—I am he.” </vt:lpstr>
      <vt:lpstr>John 4:7-29 NIV  27 Just then his disciples returned and were surprised to find him talking with a woman. But no one asked, “What do you want?” or “Why are you talking with her?” </vt:lpstr>
      <vt:lpstr>John 4:7-29 NIV  28 Then, leaving her water jar, the woman went back to the town and said to the people, 29 “Come, see a man who told me everything I ever did. Could this be the Messiah?” </vt:lpstr>
      <vt:lpstr>PowerPoint Presentation</vt:lpstr>
      <vt:lpstr>John 4:7-29 NIV  13 Jesus answered, “Everyone who drinks this water will be thirsty again,14 but whoever drinks the water I give them will never thirst. Indeed, the water I give them will become in them a spring of water welling up to eternal life.” </vt:lpstr>
      <vt:lpstr>John 4:7-29 NIV  25 The woman said, “I know that Messiah” (called Christ) “is coming. When he comes, he will explain everything to us.” 26 Then Jesus declared, “I, the one speaking to you—I am he.”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John 4:7-29 NIV  13 Jesus answered, “Everyone who drinks this water will be thirsty again,14 but whoever drinks the water I give them will never thirst. Indeed, the water I give them will become in them a spring of water welling up to eternal life.”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Part 4</dc:title>
  <dc:creator>Mark</dc:creator>
  <cp:lastModifiedBy>MARK VANBEBBER</cp:lastModifiedBy>
  <cp:revision>125</cp:revision>
  <dcterms:created xsi:type="dcterms:W3CDTF">2003-01-26T19:55:40Z</dcterms:created>
  <dcterms:modified xsi:type="dcterms:W3CDTF">2026-05-30T20:10:48Z</dcterms:modified>
</cp:coreProperties>
</file>