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4" r:id="rId2"/>
    <p:sldId id="286" r:id="rId3"/>
    <p:sldId id="268" r:id="rId4"/>
    <p:sldId id="284" r:id="rId5"/>
    <p:sldId id="285" r:id="rId6"/>
    <p:sldId id="287" r:id="rId7"/>
    <p:sldId id="288" r:id="rId8"/>
    <p:sldId id="289" r:id="rId9"/>
    <p:sldId id="291" r:id="rId10"/>
    <p:sldId id="292" r:id="rId11"/>
    <p:sldId id="293" r:id="rId12"/>
    <p:sldId id="295" r:id="rId13"/>
    <p:sldId id="296" r:id="rId14"/>
    <p:sldId id="294" r:id="rId15"/>
    <p:sldId id="297"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D78"/>
    <a:srgbClr val="00002E"/>
    <a:srgbClr val="000066"/>
    <a:srgbClr val="F2F587"/>
    <a:srgbClr val="C9D45C"/>
    <a:srgbClr val="EBEF41"/>
    <a:srgbClr val="4E4E4E"/>
    <a:srgbClr val="5A5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showGuides="1">
      <p:cViewPr varScale="1">
        <p:scale>
          <a:sx n="101" d="100"/>
          <a:sy n="101" d="100"/>
        </p:scale>
        <p:origin x="660" y="11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B3B4E1E-703A-3440-DAFD-F6DC0AEB390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21, 2016</a:t>
            </a:r>
          </a:p>
        </p:txBody>
      </p:sp>
      <p:sp>
        <p:nvSpPr>
          <p:cNvPr id="4099" name="Rectangle 3">
            <a:extLst>
              <a:ext uri="{FF2B5EF4-FFF2-40B4-BE49-F238E27FC236}">
                <a16:creationId xmlns:a16="http://schemas.microsoft.com/office/drawing/2014/main" id="{1EEC2257-64C2-4BBA-65F1-14E26A170F9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FEA55921-FFAD-AD5E-7F0B-D9F5671180DA}"/>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1" name="Rectangle 5">
            <a:extLst>
              <a:ext uri="{FF2B5EF4-FFF2-40B4-BE49-F238E27FC236}">
                <a16:creationId xmlns:a16="http://schemas.microsoft.com/office/drawing/2014/main" id="{D637EA2B-D676-3E7A-763A-E08A5790753B}"/>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E75252E-DE70-4D4E-91C1-80EEDA2AB2C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E772B48-E628-539F-98DC-4388C66BD5B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altLang="en-US"/>
              <a:t>August 21, 2016</a:t>
            </a:r>
          </a:p>
        </p:txBody>
      </p:sp>
      <p:sp>
        <p:nvSpPr>
          <p:cNvPr id="12291" name="Rectangle 3">
            <a:extLst>
              <a:ext uri="{FF2B5EF4-FFF2-40B4-BE49-F238E27FC236}">
                <a16:creationId xmlns:a16="http://schemas.microsoft.com/office/drawing/2014/main" id="{74F27BC7-9469-9DFB-7308-65356FFE7644}"/>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a:extLst>
              <a:ext uri="{FF2B5EF4-FFF2-40B4-BE49-F238E27FC236}">
                <a16:creationId xmlns:a16="http://schemas.microsoft.com/office/drawing/2014/main" id="{5CC2BDC4-8277-6CC7-6B8C-0DDA1276DD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33011517-F3F8-70AD-2537-8C9ABD6FBB0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0B5B4FB8-D721-9B64-A155-B46545A6C85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5" name="Rectangle 7">
            <a:extLst>
              <a:ext uri="{FF2B5EF4-FFF2-40B4-BE49-F238E27FC236}">
                <a16:creationId xmlns:a16="http://schemas.microsoft.com/office/drawing/2014/main" id="{447DC723-A2E6-C0C6-98DC-B15EBACBCA9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383519-A038-408E-B0EA-BEAA22960467}"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67FB3-BDF5-F1A5-AF3A-18F07CC59B7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0DD4DB0-E97A-35F1-1EE6-480DEA7AF646}"/>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F85DDB8D-8827-A6EC-45E5-72E3BF8A7886}"/>
              </a:ext>
            </a:extLst>
          </p:cNvPr>
          <p:cNvSpPr>
            <a:spLocks noGrp="1" noChangeArrowheads="1"/>
          </p:cNvSpPr>
          <p:nvPr>
            <p:ph type="sldNum" sz="quarter" idx="5"/>
          </p:nvPr>
        </p:nvSpPr>
        <p:spPr>
          <a:ln/>
        </p:spPr>
        <p:txBody>
          <a:bodyPr/>
          <a:lstStyle/>
          <a:p>
            <a:fld id="{FB705128-498F-4B64-8218-A27C529F8B5E}" type="slidenum">
              <a:rPr lang="en-US" altLang="en-US"/>
              <a:pPr/>
              <a:t>2</a:t>
            </a:fld>
            <a:endParaRPr lang="en-US" altLang="en-US"/>
          </a:p>
        </p:txBody>
      </p:sp>
      <p:sp>
        <p:nvSpPr>
          <p:cNvPr id="20482" name="Rectangle 2">
            <a:extLst>
              <a:ext uri="{FF2B5EF4-FFF2-40B4-BE49-F238E27FC236}">
                <a16:creationId xmlns:a16="http://schemas.microsoft.com/office/drawing/2014/main" id="{F192A91D-772B-B36D-EF53-7468462D9780}"/>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AD2FC72-201C-55EF-421A-6A3DA391EE0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411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7BEB-0427-FF15-6123-E65B27D0807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8CF8DEE-2CCF-A82F-6974-07B2777DF024}"/>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F237374B-AA93-039F-76EA-FABEE0032AAE}"/>
              </a:ext>
            </a:extLst>
          </p:cNvPr>
          <p:cNvSpPr>
            <a:spLocks noGrp="1" noChangeArrowheads="1"/>
          </p:cNvSpPr>
          <p:nvPr>
            <p:ph type="sldNum" sz="quarter" idx="5"/>
          </p:nvPr>
        </p:nvSpPr>
        <p:spPr>
          <a:ln/>
        </p:spPr>
        <p:txBody>
          <a:bodyPr/>
          <a:lstStyle/>
          <a:p>
            <a:fld id="{FB705128-498F-4B64-8218-A27C529F8B5E}" type="slidenum">
              <a:rPr lang="en-US" altLang="en-US"/>
              <a:pPr/>
              <a:t>11</a:t>
            </a:fld>
            <a:endParaRPr lang="en-US" altLang="en-US"/>
          </a:p>
        </p:txBody>
      </p:sp>
      <p:sp>
        <p:nvSpPr>
          <p:cNvPr id="20482" name="Rectangle 2">
            <a:extLst>
              <a:ext uri="{FF2B5EF4-FFF2-40B4-BE49-F238E27FC236}">
                <a16:creationId xmlns:a16="http://schemas.microsoft.com/office/drawing/2014/main" id="{67B35D27-7B65-F308-CD37-2094CB806D0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65D8A63-7FC4-8E36-EBA9-E7A49B01646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803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5F7A-631E-6A21-20FB-9E8BC90D107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AC1D98B-E277-D09A-FC26-F103BC8D9C17}"/>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EA16ABA3-191A-23D2-72A4-87AC139F9338}"/>
              </a:ext>
            </a:extLst>
          </p:cNvPr>
          <p:cNvSpPr>
            <a:spLocks noGrp="1" noChangeArrowheads="1"/>
          </p:cNvSpPr>
          <p:nvPr>
            <p:ph type="sldNum" sz="quarter" idx="5"/>
          </p:nvPr>
        </p:nvSpPr>
        <p:spPr>
          <a:ln/>
        </p:spPr>
        <p:txBody>
          <a:bodyPr/>
          <a:lstStyle/>
          <a:p>
            <a:fld id="{FB705128-498F-4B64-8218-A27C529F8B5E}" type="slidenum">
              <a:rPr lang="en-US" altLang="en-US"/>
              <a:pPr/>
              <a:t>12</a:t>
            </a:fld>
            <a:endParaRPr lang="en-US" altLang="en-US"/>
          </a:p>
        </p:txBody>
      </p:sp>
      <p:sp>
        <p:nvSpPr>
          <p:cNvPr id="20482" name="Rectangle 2">
            <a:extLst>
              <a:ext uri="{FF2B5EF4-FFF2-40B4-BE49-F238E27FC236}">
                <a16:creationId xmlns:a16="http://schemas.microsoft.com/office/drawing/2014/main" id="{A4A7FBD3-0487-C473-BE2E-588193F02EE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62C83C87-D508-13E9-99E3-B2729B1EFA2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41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0EC3-99F2-9EDE-6328-BF759A2EF06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7D3A986-5494-4FD7-ABDB-AD93D3ABF3CB}"/>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CA1C5428-D50F-7218-992D-7608A34DEB15}"/>
              </a:ext>
            </a:extLst>
          </p:cNvPr>
          <p:cNvSpPr>
            <a:spLocks noGrp="1" noChangeArrowheads="1"/>
          </p:cNvSpPr>
          <p:nvPr>
            <p:ph type="sldNum" sz="quarter" idx="5"/>
          </p:nvPr>
        </p:nvSpPr>
        <p:spPr>
          <a:ln/>
        </p:spPr>
        <p:txBody>
          <a:bodyPr/>
          <a:lstStyle/>
          <a:p>
            <a:fld id="{FB705128-498F-4B64-8218-A27C529F8B5E}" type="slidenum">
              <a:rPr lang="en-US" altLang="en-US"/>
              <a:pPr/>
              <a:t>13</a:t>
            </a:fld>
            <a:endParaRPr lang="en-US" altLang="en-US"/>
          </a:p>
        </p:txBody>
      </p:sp>
      <p:sp>
        <p:nvSpPr>
          <p:cNvPr id="20482" name="Rectangle 2">
            <a:extLst>
              <a:ext uri="{FF2B5EF4-FFF2-40B4-BE49-F238E27FC236}">
                <a16:creationId xmlns:a16="http://schemas.microsoft.com/office/drawing/2014/main" id="{30D8F122-F13E-DE06-4E67-C258B9A9EA7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EDD1CF9-2DD9-2C7F-9175-2A56639E2D5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4353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4AB1D-3847-9722-21BA-797E962F28C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4BB4B30-3E4B-3238-6DBE-138C6E20F3B9}"/>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8BB963EB-1B17-72FB-DAB9-D8D354D883ED}"/>
              </a:ext>
            </a:extLst>
          </p:cNvPr>
          <p:cNvSpPr>
            <a:spLocks noGrp="1" noChangeArrowheads="1"/>
          </p:cNvSpPr>
          <p:nvPr>
            <p:ph type="sldNum" sz="quarter" idx="5"/>
          </p:nvPr>
        </p:nvSpPr>
        <p:spPr>
          <a:ln/>
        </p:spPr>
        <p:txBody>
          <a:bodyPr/>
          <a:lstStyle/>
          <a:p>
            <a:fld id="{FB705128-498F-4B64-8218-A27C529F8B5E}" type="slidenum">
              <a:rPr lang="en-US" altLang="en-US"/>
              <a:pPr/>
              <a:t>14</a:t>
            </a:fld>
            <a:endParaRPr lang="en-US" altLang="en-US"/>
          </a:p>
        </p:txBody>
      </p:sp>
      <p:sp>
        <p:nvSpPr>
          <p:cNvPr id="20482" name="Rectangle 2">
            <a:extLst>
              <a:ext uri="{FF2B5EF4-FFF2-40B4-BE49-F238E27FC236}">
                <a16:creationId xmlns:a16="http://schemas.microsoft.com/office/drawing/2014/main" id="{53624AE4-5E0B-6C45-9AD2-08E331D2B4D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CFEFBDC-3886-AD24-5D23-9B6F6C9D0F2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921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A90484-F5E9-52F5-69C4-941687EB722D}"/>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70E36425-F325-3CE4-0223-E4C5D973B889}"/>
              </a:ext>
            </a:extLst>
          </p:cNvPr>
          <p:cNvSpPr>
            <a:spLocks noGrp="1" noChangeArrowheads="1"/>
          </p:cNvSpPr>
          <p:nvPr>
            <p:ph type="sldNum" sz="quarter" idx="5"/>
          </p:nvPr>
        </p:nvSpPr>
        <p:spPr>
          <a:ln/>
        </p:spPr>
        <p:txBody>
          <a:bodyPr/>
          <a:lstStyle/>
          <a:p>
            <a:fld id="{FB705128-498F-4B64-8218-A27C529F8B5E}" type="slidenum">
              <a:rPr lang="en-US" altLang="en-US"/>
              <a:pPr/>
              <a:t>3</a:t>
            </a:fld>
            <a:endParaRPr lang="en-US" altLang="en-US"/>
          </a:p>
        </p:txBody>
      </p:sp>
      <p:sp>
        <p:nvSpPr>
          <p:cNvPr id="20482" name="Rectangle 2">
            <a:extLst>
              <a:ext uri="{FF2B5EF4-FFF2-40B4-BE49-F238E27FC236}">
                <a16:creationId xmlns:a16="http://schemas.microsoft.com/office/drawing/2014/main" id="{11C29763-E2EC-01C9-9BA5-13975128B4B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4C472E3-6CE4-4914-C0A0-9BE2D2EC44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3D5B-3AD5-ADB2-C869-BE9952F1319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6A03FD0-2CB5-2ABA-CE91-FF33813200D7}"/>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2D3B3C6A-ADE1-94EF-73EB-8FA82DD3E59C}"/>
              </a:ext>
            </a:extLst>
          </p:cNvPr>
          <p:cNvSpPr>
            <a:spLocks noGrp="1" noChangeArrowheads="1"/>
          </p:cNvSpPr>
          <p:nvPr>
            <p:ph type="sldNum" sz="quarter" idx="5"/>
          </p:nvPr>
        </p:nvSpPr>
        <p:spPr>
          <a:ln/>
        </p:spPr>
        <p:txBody>
          <a:bodyPr/>
          <a:lstStyle/>
          <a:p>
            <a:fld id="{FB705128-498F-4B64-8218-A27C529F8B5E}" type="slidenum">
              <a:rPr lang="en-US" altLang="en-US"/>
              <a:pPr/>
              <a:t>4</a:t>
            </a:fld>
            <a:endParaRPr lang="en-US" altLang="en-US"/>
          </a:p>
        </p:txBody>
      </p:sp>
      <p:sp>
        <p:nvSpPr>
          <p:cNvPr id="20482" name="Rectangle 2">
            <a:extLst>
              <a:ext uri="{FF2B5EF4-FFF2-40B4-BE49-F238E27FC236}">
                <a16:creationId xmlns:a16="http://schemas.microsoft.com/office/drawing/2014/main" id="{FD5C2DC9-C09C-B2A4-3254-B4778B0127F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70E28FF-99B6-A171-02E7-C374FA9E5B2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51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AD55-3E04-F425-AF25-244D94DD9BB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5C135AC-C902-0ED6-EA02-A52CC548EFF0}"/>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2C86F9B5-A293-82F3-1A5A-108649E51C9D}"/>
              </a:ext>
            </a:extLst>
          </p:cNvPr>
          <p:cNvSpPr>
            <a:spLocks noGrp="1" noChangeArrowheads="1"/>
          </p:cNvSpPr>
          <p:nvPr>
            <p:ph type="sldNum" sz="quarter" idx="5"/>
          </p:nvPr>
        </p:nvSpPr>
        <p:spPr>
          <a:ln/>
        </p:spPr>
        <p:txBody>
          <a:bodyPr/>
          <a:lstStyle/>
          <a:p>
            <a:fld id="{FB705128-498F-4B64-8218-A27C529F8B5E}" type="slidenum">
              <a:rPr lang="en-US" altLang="en-US"/>
              <a:pPr/>
              <a:t>5</a:t>
            </a:fld>
            <a:endParaRPr lang="en-US" altLang="en-US"/>
          </a:p>
        </p:txBody>
      </p:sp>
      <p:sp>
        <p:nvSpPr>
          <p:cNvPr id="20482" name="Rectangle 2">
            <a:extLst>
              <a:ext uri="{FF2B5EF4-FFF2-40B4-BE49-F238E27FC236}">
                <a16:creationId xmlns:a16="http://schemas.microsoft.com/office/drawing/2014/main" id="{C53FB15C-4B79-CDF7-C4A1-6C20156EDD8C}"/>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CEE6D98-BF29-4C84-D0B3-486A03729FE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878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B281-F852-FB88-E9EB-2D0DB7C3C56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EBC5F68-79FF-7659-98DC-EA0841AEB2A5}"/>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54514792-D04A-F222-C5AB-E3C65FC93F63}"/>
              </a:ext>
            </a:extLst>
          </p:cNvPr>
          <p:cNvSpPr>
            <a:spLocks noGrp="1" noChangeArrowheads="1"/>
          </p:cNvSpPr>
          <p:nvPr>
            <p:ph type="sldNum" sz="quarter" idx="5"/>
          </p:nvPr>
        </p:nvSpPr>
        <p:spPr>
          <a:ln/>
        </p:spPr>
        <p:txBody>
          <a:bodyPr/>
          <a:lstStyle/>
          <a:p>
            <a:fld id="{FB705128-498F-4B64-8218-A27C529F8B5E}" type="slidenum">
              <a:rPr lang="en-US" altLang="en-US"/>
              <a:pPr/>
              <a:t>6</a:t>
            </a:fld>
            <a:endParaRPr lang="en-US" altLang="en-US"/>
          </a:p>
        </p:txBody>
      </p:sp>
      <p:sp>
        <p:nvSpPr>
          <p:cNvPr id="20482" name="Rectangle 2">
            <a:extLst>
              <a:ext uri="{FF2B5EF4-FFF2-40B4-BE49-F238E27FC236}">
                <a16:creationId xmlns:a16="http://schemas.microsoft.com/office/drawing/2014/main" id="{C2DA07F8-7764-6213-8592-E6A2C1E2CBA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03D2D82-4402-2E07-6833-F4BB405BD7C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579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67F5-2D5E-6DE1-3F12-51BCE1E7C47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FBADC9E-14B8-280C-3B80-73C47DC4B1F8}"/>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6FEFD1AC-0D54-9AFE-EEC8-BCE6A544B8DC}"/>
              </a:ext>
            </a:extLst>
          </p:cNvPr>
          <p:cNvSpPr>
            <a:spLocks noGrp="1" noChangeArrowheads="1"/>
          </p:cNvSpPr>
          <p:nvPr>
            <p:ph type="sldNum" sz="quarter" idx="5"/>
          </p:nvPr>
        </p:nvSpPr>
        <p:spPr>
          <a:ln/>
        </p:spPr>
        <p:txBody>
          <a:bodyPr/>
          <a:lstStyle/>
          <a:p>
            <a:fld id="{FB705128-498F-4B64-8218-A27C529F8B5E}" type="slidenum">
              <a:rPr lang="en-US" altLang="en-US"/>
              <a:pPr/>
              <a:t>7</a:t>
            </a:fld>
            <a:endParaRPr lang="en-US" altLang="en-US"/>
          </a:p>
        </p:txBody>
      </p:sp>
      <p:sp>
        <p:nvSpPr>
          <p:cNvPr id="20482" name="Rectangle 2">
            <a:extLst>
              <a:ext uri="{FF2B5EF4-FFF2-40B4-BE49-F238E27FC236}">
                <a16:creationId xmlns:a16="http://schemas.microsoft.com/office/drawing/2014/main" id="{DDC32A58-EA32-33CD-C755-70CF87B41D5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113E8B7-1705-AEC4-0261-5E761C0C7E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1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6511-EA8B-F507-6586-323747C4024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C15DFFB-9627-6F26-CCF5-C15329FA19BD}"/>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107F0BA8-87BB-6809-B8F8-1404F3869CDF}"/>
              </a:ext>
            </a:extLst>
          </p:cNvPr>
          <p:cNvSpPr>
            <a:spLocks noGrp="1" noChangeArrowheads="1"/>
          </p:cNvSpPr>
          <p:nvPr>
            <p:ph type="sldNum" sz="quarter" idx="5"/>
          </p:nvPr>
        </p:nvSpPr>
        <p:spPr>
          <a:ln/>
        </p:spPr>
        <p:txBody>
          <a:bodyPr/>
          <a:lstStyle/>
          <a:p>
            <a:fld id="{FB705128-498F-4B64-8218-A27C529F8B5E}" type="slidenum">
              <a:rPr lang="en-US" altLang="en-US"/>
              <a:pPr/>
              <a:t>8</a:t>
            </a:fld>
            <a:endParaRPr lang="en-US" altLang="en-US"/>
          </a:p>
        </p:txBody>
      </p:sp>
      <p:sp>
        <p:nvSpPr>
          <p:cNvPr id="20482" name="Rectangle 2">
            <a:extLst>
              <a:ext uri="{FF2B5EF4-FFF2-40B4-BE49-F238E27FC236}">
                <a16:creationId xmlns:a16="http://schemas.microsoft.com/office/drawing/2014/main" id="{571545D5-714D-D1DC-BFCC-4B216BF00AD7}"/>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088DD04-C519-97FA-963B-FEB7F5F5235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320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FAB99-C12D-6968-B7A3-0BC00D2A191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DC5AC07-F639-B670-CC0B-EC4FE69590CD}"/>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39AF7CDC-A2CF-8920-C108-9D5C5273185B}"/>
              </a:ext>
            </a:extLst>
          </p:cNvPr>
          <p:cNvSpPr>
            <a:spLocks noGrp="1" noChangeArrowheads="1"/>
          </p:cNvSpPr>
          <p:nvPr>
            <p:ph type="sldNum" sz="quarter" idx="5"/>
          </p:nvPr>
        </p:nvSpPr>
        <p:spPr>
          <a:ln/>
        </p:spPr>
        <p:txBody>
          <a:bodyPr/>
          <a:lstStyle/>
          <a:p>
            <a:fld id="{FB705128-498F-4B64-8218-A27C529F8B5E}" type="slidenum">
              <a:rPr lang="en-US" altLang="en-US"/>
              <a:pPr/>
              <a:t>9</a:t>
            </a:fld>
            <a:endParaRPr lang="en-US" altLang="en-US"/>
          </a:p>
        </p:txBody>
      </p:sp>
      <p:sp>
        <p:nvSpPr>
          <p:cNvPr id="20482" name="Rectangle 2">
            <a:extLst>
              <a:ext uri="{FF2B5EF4-FFF2-40B4-BE49-F238E27FC236}">
                <a16:creationId xmlns:a16="http://schemas.microsoft.com/office/drawing/2014/main" id="{953AD7ED-F56E-0161-A30A-9BB157C1BD8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F14C84F-F849-A896-BA00-3D2982DACF1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188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7654-D397-719D-5DDA-E9CF11A4F54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0E0E6DD-3C9C-1A1C-CB5B-94623B52673C}"/>
              </a:ext>
            </a:extLst>
          </p:cNvPr>
          <p:cNvSpPr>
            <a:spLocks noGrp="1" noChangeArrowheads="1"/>
          </p:cNvSpPr>
          <p:nvPr>
            <p:ph type="hdr" sz="quarter"/>
          </p:nvPr>
        </p:nvSpPr>
        <p:spPr>
          <a:ln/>
        </p:spPr>
        <p:txBody>
          <a:bodyPr/>
          <a:lstStyle/>
          <a:p>
            <a:r>
              <a:rPr lang="en-US" altLang="en-US"/>
              <a:t>August 21, 2016</a:t>
            </a:r>
          </a:p>
        </p:txBody>
      </p:sp>
      <p:sp>
        <p:nvSpPr>
          <p:cNvPr id="4" name="Rectangle 7">
            <a:extLst>
              <a:ext uri="{FF2B5EF4-FFF2-40B4-BE49-F238E27FC236}">
                <a16:creationId xmlns:a16="http://schemas.microsoft.com/office/drawing/2014/main" id="{4FEB44A3-5D59-E2EE-0A17-F51F5B6932AD}"/>
              </a:ext>
            </a:extLst>
          </p:cNvPr>
          <p:cNvSpPr>
            <a:spLocks noGrp="1" noChangeArrowheads="1"/>
          </p:cNvSpPr>
          <p:nvPr>
            <p:ph type="sldNum" sz="quarter" idx="5"/>
          </p:nvPr>
        </p:nvSpPr>
        <p:spPr>
          <a:ln/>
        </p:spPr>
        <p:txBody>
          <a:bodyPr/>
          <a:lstStyle/>
          <a:p>
            <a:fld id="{FB705128-498F-4B64-8218-A27C529F8B5E}" type="slidenum">
              <a:rPr lang="en-US" altLang="en-US"/>
              <a:pPr/>
              <a:t>10</a:t>
            </a:fld>
            <a:endParaRPr lang="en-US" altLang="en-US"/>
          </a:p>
        </p:txBody>
      </p:sp>
      <p:sp>
        <p:nvSpPr>
          <p:cNvPr id="20482" name="Rectangle 2">
            <a:extLst>
              <a:ext uri="{FF2B5EF4-FFF2-40B4-BE49-F238E27FC236}">
                <a16:creationId xmlns:a16="http://schemas.microsoft.com/office/drawing/2014/main" id="{F7D8DC37-2483-4F7C-2A4A-F19EC63A57B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FE14C315-DB8D-917B-D124-8633926017D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643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6869-BFF6-8419-43E2-249E013471F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541EF9-ACDA-E92F-C70A-F2A6A56EE9D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ED1304-2BFD-D2C6-6C7A-5E72613D81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A9F2E9-B21D-3E8E-EA20-63596A917D9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E933F6-4ABE-68F8-D19D-1F7512F8DF99}"/>
              </a:ext>
            </a:extLst>
          </p:cNvPr>
          <p:cNvSpPr>
            <a:spLocks noGrp="1"/>
          </p:cNvSpPr>
          <p:nvPr>
            <p:ph type="sldNum" sz="quarter" idx="12"/>
          </p:nvPr>
        </p:nvSpPr>
        <p:spPr/>
        <p:txBody>
          <a:bodyPr/>
          <a:lstStyle>
            <a:lvl1pPr>
              <a:defRPr/>
            </a:lvl1pPr>
          </a:lstStyle>
          <a:p>
            <a:fld id="{685F19FF-BC67-4023-82CF-3A2C19B5CAF6}" type="slidenum">
              <a:rPr lang="en-US" altLang="en-US"/>
              <a:pPr/>
              <a:t>‹#›</a:t>
            </a:fld>
            <a:endParaRPr lang="en-US" altLang="en-US"/>
          </a:p>
        </p:txBody>
      </p:sp>
    </p:spTree>
    <p:extLst>
      <p:ext uri="{BB962C8B-B14F-4D97-AF65-F5344CB8AC3E}">
        <p14:creationId xmlns:p14="http://schemas.microsoft.com/office/powerpoint/2010/main" val="307584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4AA1-02D0-2352-DECD-00DD29304B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EEC52-3B3E-F6AB-ECD5-9144CCD0A6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3D664-D15B-E73F-21FC-3A54CF8745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635A3B-2905-60C4-2F1C-6256261BF5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24FF78-6372-042F-B511-CD1214D0653A}"/>
              </a:ext>
            </a:extLst>
          </p:cNvPr>
          <p:cNvSpPr>
            <a:spLocks noGrp="1"/>
          </p:cNvSpPr>
          <p:nvPr>
            <p:ph type="sldNum" sz="quarter" idx="12"/>
          </p:nvPr>
        </p:nvSpPr>
        <p:spPr/>
        <p:txBody>
          <a:bodyPr/>
          <a:lstStyle>
            <a:lvl1pPr>
              <a:defRPr/>
            </a:lvl1pPr>
          </a:lstStyle>
          <a:p>
            <a:fld id="{4888CEAB-249D-4C8D-8A41-57930298F4B2}" type="slidenum">
              <a:rPr lang="en-US" altLang="en-US"/>
              <a:pPr/>
              <a:t>‹#›</a:t>
            </a:fld>
            <a:endParaRPr lang="en-US" altLang="en-US"/>
          </a:p>
        </p:txBody>
      </p:sp>
    </p:spTree>
    <p:extLst>
      <p:ext uri="{BB962C8B-B14F-4D97-AF65-F5344CB8AC3E}">
        <p14:creationId xmlns:p14="http://schemas.microsoft.com/office/powerpoint/2010/main" val="349012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A34D0-F5EC-6391-F3EE-728DC08D6B6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511C3-99ED-3D41-C532-ADBB717C82B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F8FAD-9A4F-77EC-FD1D-87FF20928F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54C94F-F685-6E98-28D2-E8972A6809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9D34F2-6FF6-C20D-87C9-3BB511C2C58B}"/>
              </a:ext>
            </a:extLst>
          </p:cNvPr>
          <p:cNvSpPr>
            <a:spLocks noGrp="1"/>
          </p:cNvSpPr>
          <p:nvPr>
            <p:ph type="sldNum" sz="quarter" idx="12"/>
          </p:nvPr>
        </p:nvSpPr>
        <p:spPr/>
        <p:txBody>
          <a:bodyPr/>
          <a:lstStyle>
            <a:lvl1pPr>
              <a:defRPr/>
            </a:lvl1pPr>
          </a:lstStyle>
          <a:p>
            <a:fld id="{67C55800-9D00-4C45-845B-C9E11A6597D6}" type="slidenum">
              <a:rPr lang="en-US" altLang="en-US"/>
              <a:pPr/>
              <a:t>‹#›</a:t>
            </a:fld>
            <a:endParaRPr lang="en-US" altLang="en-US"/>
          </a:p>
        </p:txBody>
      </p:sp>
    </p:spTree>
    <p:extLst>
      <p:ext uri="{BB962C8B-B14F-4D97-AF65-F5344CB8AC3E}">
        <p14:creationId xmlns:p14="http://schemas.microsoft.com/office/powerpoint/2010/main" val="1870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87A2-2F9C-EB37-4218-B61A776AA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189D2-875C-0096-9845-018944215C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B0253-C146-A7CB-4295-DCBDE42B8C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986A06-1A7B-696B-3492-2837907D6A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FE18AE-450A-D2A0-1F70-623419CBFAC9}"/>
              </a:ext>
            </a:extLst>
          </p:cNvPr>
          <p:cNvSpPr>
            <a:spLocks noGrp="1"/>
          </p:cNvSpPr>
          <p:nvPr>
            <p:ph type="sldNum" sz="quarter" idx="12"/>
          </p:nvPr>
        </p:nvSpPr>
        <p:spPr/>
        <p:txBody>
          <a:bodyPr/>
          <a:lstStyle>
            <a:lvl1pPr>
              <a:defRPr/>
            </a:lvl1pPr>
          </a:lstStyle>
          <a:p>
            <a:fld id="{AF539BFB-43FB-440D-8FEF-0B969EF28767}" type="slidenum">
              <a:rPr lang="en-US" altLang="en-US"/>
              <a:pPr/>
              <a:t>‹#›</a:t>
            </a:fld>
            <a:endParaRPr lang="en-US" altLang="en-US"/>
          </a:p>
        </p:txBody>
      </p:sp>
    </p:spTree>
    <p:extLst>
      <p:ext uri="{BB962C8B-B14F-4D97-AF65-F5344CB8AC3E}">
        <p14:creationId xmlns:p14="http://schemas.microsoft.com/office/powerpoint/2010/main" val="26038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C9FC-B4F7-A739-EFAF-ECC177F462C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386569-355D-0849-4C14-86EE0F2CB6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ADD2D8B-F027-FEA2-F28B-21176D86B1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5EBA63F-0388-E589-D8D6-3553D17D64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78A518-6C30-7974-0AC7-C3E4F5ADE552}"/>
              </a:ext>
            </a:extLst>
          </p:cNvPr>
          <p:cNvSpPr>
            <a:spLocks noGrp="1"/>
          </p:cNvSpPr>
          <p:nvPr>
            <p:ph type="sldNum" sz="quarter" idx="12"/>
          </p:nvPr>
        </p:nvSpPr>
        <p:spPr/>
        <p:txBody>
          <a:bodyPr/>
          <a:lstStyle>
            <a:lvl1pPr>
              <a:defRPr/>
            </a:lvl1pPr>
          </a:lstStyle>
          <a:p>
            <a:fld id="{1B46E883-D9F3-4616-8D7A-F959D94F6C9D}" type="slidenum">
              <a:rPr lang="en-US" altLang="en-US"/>
              <a:pPr/>
              <a:t>‹#›</a:t>
            </a:fld>
            <a:endParaRPr lang="en-US" altLang="en-US"/>
          </a:p>
        </p:txBody>
      </p:sp>
    </p:spTree>
    <p:extLst>
      <p:ext uri="{BB962C8B-B14F-4D97-AF65-F5344CB8AC3E}">
        <p14:creationId xmlns:p14="http://schemas.microsoft.com/office/powerpoint/2010/main" val="63772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3699-7868-3C55-DAAB-05581EABE9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F20CA-F2B1-3F81-69B9-F96D71011511}"/>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BF4F2-5996-7B52-7B22-21B6BEA9C1C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D6783-4514-EAE0-8ACC-8B140A9D6E3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6EAFD9-F68F-5E8D-D2BA-F785E616D6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70F9FA-D117-6CBF-1CA1-D1142854B2F6}"/>
              </a:ext>
            </a:extLst>
          </p:cNvPr>
          <p:cNvSpPr>
            <a:spLocks noGrp="1"/>
          </p:cNvSpPr>
          <p:nvPr>
            <p:ph type="sldNum" sz="quarter" idx="12"/>
          </p:nvPr>
        </p:nvSpPr>
        <p:spPr/>
        <p:txBody>
          <a:bodyPr/>
          <a:lstStyle>
            <a:lvl1pPr>
              <a:defRPr/>
            </a:lvl1pPr>
          </a:lstStyle>
          <a:p>
            <a:fld id="{1EB8CE6C-D673-4D14-BBA6-4C6A72A64D3E}" type="slidenum">
              <a:rPr lang="en-US" altLang="en-US"/>
              <a:pPr/>
              <a:t>‹#›</a:t>
            </a:fld>
            <a:endParaRPr lang="en-US" altLang="en-US"/>
          </a:p>
        </p:txBody>
      </p:sp>
    </p:spTree>
    <p:extLst>
      <p:ext uri="{BB962C8B-B14F-4D97-AF65-F5344CB8AC3E}">
        <p14:creationId xmlns:p14="http://schemas.microsoft.com/office/powerpoint/2010/main" val="205772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73B-2357-B750-1D80-0F5A1B38B3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1D56F-DF8E-DDD3-F681-FCBF9CC4D6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FB58F-DADD-53B5-A646-F2B4A0EA912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2994-23B3-0398-98CC-3B1C74F833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B3FBD-A9EE-6AEF-6440-70A9FE12E0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D74FA-F7AC-0194-0200-2B44A9275A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9700249-B753-75A3-824A-2D9915C495B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FC5968A-CAC6-D446-BAC3-63C1E5AF2006}"/>
              </a:ext>
            </a:extLst>
          </p:cNvPr>
          <p:cNvSpPr>
            <a:spLocks noGrp="1"/>
          </p:cNvSpPr>
          <p:nvPr>
            <p:ph type="sldNum" sz="quarter" idx="12"/>
          </p:nvPr>
        </p:nvSpPr>
        <p:spPr/>
        <p:txBody>
          <a:bodyPr/>
          <a:lstStyle>
            <a:lvl1pPr>
              <a:defRPr/>
            </a:lvl1pPr>
          </a:lstStyle>
          <a:p>
            <a:fld id="{2DADD68F-A91F-42AF-833A-5865EBD9D643}" type="slidenum">
              <a:rPr lang="en-US" altLang="en-US"/>
              <a:pPr/>
              <a:t>‹#›</a:t>
            </a:fld>
            <a:endParaRPr lang="en-US" altLang="en-US"/>
          </a:p>
        </p:txBody>
      </p:sp>
    </p:spTree>
    <p:extLst>
      <p:ext uri="{BB962C8B-B14F-4D97-AF65-F5344CB8AC3E}">
        <p14:creationId xmlns:p14="http://schemas.microsoft.com/office/powerpoint/2010/main" val="233603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4698-C33E-3A19-C0D5-BC37BAB0D4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481BAA-2AC1-5426-0863-11BD2B75207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0EF44E7-392E-E096-53B3-23D57EE2ABC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83DB8A0-D95E-C038-E4AB-3BDA4DBF9AD9}"/>
              </a:ext>
            </a:extLst>
          </p:cNvPr>
          <p:cNvSpPr>
            <a:spLocks noGrp="1"/>
          </p:cNvSpPr>
          <p:nvPr>
            <p:ph type="sldNum" sz="quarter" idx="12"/>
          </p:nvPr>
        </p:nvSpPr>
        <p:spPr/>
        <p:txBody>
          <a:bodyPr/>
          <a:lstStyle>
            <a:lvl1pPr>
              <a:defRPr/>
            </a:lvl1pPr>
          </a:lstStyle>
          <a:p>
            <a:fld id="{011BB6F0-ED24-42D7-8095-248DAD4FC2C3}" type="slidenum">
              <a:rPr lang="en-US" altLang="en-US"/>
              <a:pPr/>
              <a:t>‹#›</a:t>
            </a:fld>
            <a:endParaRPr lang="en-US" altLang="en-US"/>
          </a:p>
        </p:txBody>
      </p:sp>
    </p:spTree>
    <p:extLst>
      <p:ext uri="{BB962C8B-B14F-4D97-AF65-F5344CB8AC3E}">
        <p14:creationId xmlns:p14="http://schemas.microsoft.com/office/powerpoint/2010/main" val="321926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5FC0D-2842-30B3-38DE-97B04F1A1A1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5555426-CF62-0D64-71FA-8EAADD6012E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AC1D4F0-BA32-7731-EA9B-EDE7102D0A75}"/>
              </a:ext>
            </a:extLst>
          </p:cNvPr>
          <p:cNvSpPr>
            <a:spLocks noGrp="1"/>
          </p:cNvSpPr>
          <p:nvPr>
            <p:ph type="sldNum" sz="quarter" idx="12"/>
          </p:nvPr>
        </p:nvSpPr>
        <p:spPr/>
        <p:txBody>
          <a:bodyPr/>
          <a:lstStyle>
            <a:lvl1pPr>
              <a:defRPr/>
            </a:lvl1pPr>
          </a:lstStyle>
          <a:p>
            <a:fld id="{3A6B8399-7729-4D5F-A18E-90D0F5BC7042}" type="slidenum">
              <a:rPr lang="en-US" altLang="en-US"/>
              <a:pPr/>
              <a:t>‹#›</a:t>
            </a:fld>
            <a:endParaRPr lang="en-US" altLang="en-US"/>
          </a:p>
        </p:txBody>
      </p:sp>
    </p:spTree>
    <p:extLst>
      <p:ext uri="{BB962C8B-B14F-4D97-AF65-F5344CB8AC3E}">
        <p14:creationId xmlns:p14="http://schemas.microsoft.com/office/powerpoint/2010/main" val="141828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CD54-7C47-5511-3B42-9286BF4888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D8BF83-F00F-E4E2-48EF-4233102A09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D725-42EB-306D-A9BF-82168D22817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1F395-88EE-8207-EACE-BB3B909AA15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EEAFB9E-74F9-2E14-8DFA-8AB52C8DCE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F36CAA-4313-8FB2-D3B7-BD9384F31412}"/>
              </a:ext>
            </a:extLst>
          </p:cNvPr>
          <p:cNvSpPr>
            <a:spLocks noGrp="1"/>
          </p:cNvSpPr>
          <p:nvPr>
            <p:ph type="sldNum" sz="quarter" idx="12"/>
          </p:nvPr>
        </p:nvSpPr>
        <p:spPr/>
        <p:txBody>
          <a:bodyPr/>
          <a:lstStyle>
            <a:lvl1pPr>
              <a:defRPr/>
            </a:lvl1pPr>
          </a:lstStyle>
          <a:p>
            <a:fld id="{9DACC15D-099F-4FDB-9471-1AFBCB00E144}" type="slidenum">
              <a:rPr lang="en-US" altLang="en-US"/>
              <a:pPr/>
              <a:t>‹#›</a:t>
            </a:fld>
            <a:endParaRPr lang="en-US" altLang="en-US"/>
          </a:p>
        </p:txBody>
      </p:sp>
    </p:spTree>
    <p:extLst>
      <p:ext uri="{BB962C8B-B14F-4D97-AF65-F5344CB8AC3E}">
        <p14:creationId xmlns:p14="http://schemas.microsoft.com/office/powerpoint/2010/main" val="330307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3D24-5932-FA7D-7E17-5D08CA943F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95A89-C735-970E-FD8C-7C2EA2B35E5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A81192-EEF0-878F-DA58-C0E1C2A76E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F7090-EEEA-6A72-8C43-3003B9DA05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82A36CA-2D5E-8D29-1D41-9B3706E372E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38FA19-27DB-5934-22CF-5022DE8E6251}"/>
              </a:ext>
            </a:extLst>
          </p:cNvPr>
          <p:cNvSpPr>
            <a:spLocks noGrp="1"/>
          </p:cNvSpPr>
          <p:nvPr>
            <p:ph type="sldNum" sz="quarter" idx="12"/>
          </p:nvPr>
        </p:nvSpPr>
        <p:spPr/>
        <p:txBody>
          <a:bodyPr/>
          <a:lstStyle>
            <a:lvl1pPr>
              <a:defRPr/>
            </a:lvl1pPr>
          </a:lstStyle>
          <a:p>
            <a:fld id="{AE13D371-B957-4855-AFA2-9DD3F3650E98}" type="slidenum">
              <a:rPr lang="en-US" altLang="en-US"/>
              <a:pPr/>
              <a:t>‹#›</a:t>
            </a:fld>
            <a:endParaRPr lang="en-US" altLang="en-US"/>
          </a:p>
        </p:txBody>
      </p:sp>
    </p:spTree>
    <p:extLst>
      <p:ext uri="{BB962C8B-B14F-4D97-AF65-F5344CB8AC3E}">
        <p14:creationId xmlns:p14="http://schemas.microsoft.com/office/powerpoint/2010/main" val="217237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4E4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EC4857-9B46-1C08-3F63-5DEAACB5C3C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E07BA8-48DA-FCB6-EF6D-1730BE7726F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58A8955-156F-22C0-9DA1-87727F5379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9F51378-4717-DD53-B7E7-7E22E4512D2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8A7BCB5-59B4-2326-F80B-1FE65B9E9A5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27A4F30-CFFE-4A1B-8BE3-CF57C0949D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47A5C7-1C71-E044-8274-333FE05DCC5F}"/>
              </a:ext>
            </a:extLst>
          </p:cNvPr>
          <p:cNvSpPr>
            <a:spLocks noGrp="1" noChangeArrowheads="1"/>
          </p:cNvSpPr>
          <p:nvPr>
            <p:ph type="title"/>
          </p:nvPr>
        </p:nvSpPr>
        <p:spPr>
          <a:xfrm>
            <a:off x="-76200" y="685800"/>
            <a:ext cx="9144000" cy="1143000"/>
          </a:xfrm>
        </p:spPr>
        <p:txBody>
          <a:bodyPr/>
          <a:lstStyle/>
          <a:p>
            <a:pPr marL="838200" indent="-838200"/>
            <a:r>
              <a:rPr lang="en-US" altLang="en-US" sz="8000" b="1" dirty="0">
                <a:solidFill>
                  <a:schemeClr val="bg1"/>
                </a:solidFill>
                <a:effectLst>
                  <a:outerShdw blurRad="38100" dist="38100" dir="2700000" algn="tl">
                    <a:srgbClr val="000000"/>
                  </a:outerShdw>
                </a:effectLst>
              </a:rPr>
              <a:t>Keep Praying!</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3">
            <a:extLst>
              <a:ext uri="{FF2B5EF4-FFF2-40B4-BE49-F238E27FC236}">
                <a16:creationId xmlns:a16="http://schemas.microsoft.com/office/drawing/2014/main" id="{632A65B7-BD7B-0A10-F162-64A96D50FF6C}"/>
              </a:ext>
            </a:extLst>
          </p:cNvPr>
          <p:cNvSpPr txBox="1">
            <a:spLocks noChangeArrowheads="1"/>
          </p:cNvSpPr>
          <p:nvPr/>
        </p:nvSpPr>
        <p:spPr bwMode="auto">
          <a:xfrm>
            <a:off x="-76200" y="2209800"/>
            <a:ext cx="914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800" b="1" dirty="0">
              <a:solidFill>
                <a:srgbClr val="F2F587"/>
              </a:solidFill>
              <a:effectLst>
                <a:outerShdw blurRad="38100" dist="38100" dir="2700000" algn="tl">
                  <a:srgbClr val="000000"/>
                </a:outerShdw>
              </a:effectLst>
            </a:endParaRPr>
          </a:p>
        </p:txBody>
      </p:sp>
      <p:pic>
        <p:nvPicPr>
          <p:cNvPr id="4" name="Picture 3">
            <a:extLst>
              <a:ext uri="{FF2B5EF4-FFF2-40B4-BE49-F238E27FC236}">
                <a16:creationId xmlns:a16="http://schemas.microsoft.com/office/drawing/2014/main" id="{E5931011-1447-B838-27A4-FE7F08EC37D7}"/>
              </a:ext>
            </a:extLst>
          </p:cNvPr>
          <p:cNvPicPr>
            <a:picLocks noChangeAspect="1"/>
          </p:cNvPicPr>
          <p:nvPr/>
        </p:nvPicPr>
        <p:blipFill>
          <a:blip r:embed="rId2"/>
          <a:stretch>
            <a:fillRect/>
          </a:stretch>
        </p:blipFill>
        <p:spPr>
          <a:xfrm>
            <a:off x="-19050" y="1371600"/>
            <a:ext cx="9144000" cy="4846320"/>
          </a:xfrm>
          <a:prstGeom prst="rect">
            <a:avLst/>
          </a:prstGeom>
          <a:effectLst>
            <a:softEdge rad="2794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0CD1-9812-E9C1-8E04-60288A46B0DF}"/>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4F249923-8C61-464B-B44F-32D6350020C4}"/>
              </a:ext>
            </a:extLst>
          </p:cNvPr>
          <p:cNvSpPr>
            <a:spLocks noGrp="1" noChangeArrowheads="1"/>
          </p:cNvSpPr>
          <p:nvPr>
            <p:ph type="title"/>
          </p:nvPr>
        </p:nvSpPr>
        <p:spPr>
          <a:xfrm>
            <a:off x="-76200" y="2819400"/>
            <a:ext cx="9144000" cy="1143000"/>
          </a:xfrm>
        </p:spPr>
        <p:txBody>
          <a:bodyPr/>
          <a:lstStyle/>
          <a:p>
            <a:br>
              <a:rPr lang="en-US" altLang="en-US" sz="20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Living Bible</a:t>
            </a: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May your roots go down deep into the soil of God’s marvelous love; 18-19 and may you be able to feel and understand, as all God’s children should, how long, how wide, how deep, and how high his love really is; and to experience this love for yourselves, though it is so great that you will never see the end of it or fully know or understand it. And so at last you will be filled up with God himself.</a:t>
            </a:r>
            <a:br>
              <a:rPr lang="en-US" altLang="en-US" sz="3600" dirty="0">
                <a:solidFill>
                  <a:schemeClr val="bg1"/>
                </a:solidFill>
                <a:effectLst>
                  <a:outerShdw blurRad="38100" dist="38100" dir="2700000" algn="tl">
                    <a:srgbClr val="000000"/>
                  </a:outerShdw>
                </a:effectLst>
                <a:latin typeface="Helvetica Neue"/>
              </a:rPr>
            </a:br>
            <a:endParaRPr lang="en-US" altLang="en-US" sz="20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294434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6CAF-CB58-AEE1-CC99-9F19A33A08A7}"/>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04F92483-C78E-CF4B-69CC-CC6478105175}"/>
              </a:ext>
            </a:extLst>
          </p:cNvPr>
          <p:cNvSpPr>
            <a:spLocks noGrp="1" noChangeArrowheads="1"/>
          </p:cNvSpPr>
          <p:nvPr>
            <p:ph type="title"/>
          </p:nvPr>
        </p:nvSpPr>
        <p:spPr>
          <a:xfrm>
            <a:off x="0" y="2590800"/>
            <a:ext cx="9144000" cy="1143000"/>
          </a:xfrm>
        </p:spPr>
        <p:txBody>
          <a:bodyPr/>
          <a:lstStyle/>
          <a:p>
            <a:br>
              <a:rPr lang="en-US" altLang="en-US" sz="20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Living Bible</a:t>
            </a: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20 Now glory be to God, who by his mighty power at work within us is able to do far more than we would ever dare to ask or even dream of—infinitely beyond our highest prayers, desires, thoughts, or hopes. 21 May he be given glory forever and ever through endless ages because of his master plan of salvation for the Church through Jesus Christ.</a:t>
            </a:r>
            <a:endParaRPr lang="en-US" altLang="en-US" sz="20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416664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B034-040D-74F7-8FAA-52BD6FF6B5D8}"/>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227273F5-E2E9-5217-1E42-7B8F15E5C9C4}"/>
              </a:ext>
            </a:extLst>
          </p:cNvPr>
          <p:cNvSpPr>
            <a:spLocks noGrp="1" noChangeArrowheads="1"/>
          </p:cNvSpPr>
          <p:nvPr>
            <p:ph type="title"/>
          </p:nvPr>
        </p:nvSpPr>
        <p:spPr>
          <a:xfrm>
            <a:off x="304800" y="533400"/>
            <a:ext cx="5410200" cy="1143000"/>
          </a:xfrm>
        </p:spPr>
        <p:txBody>
          <a:bodyPr/>
          <a:lstStyle/>
          <a:p>
            <a:r>
              <a:rPr lang="en-US" altLang="en-US" sz="4000" dirty="0">
                <a:solidFill>
                  <a:schemeClr val="bg1"/>
                </a:solidFill>
                <a:effectLst>
                  <a:outerShdw blurRad="38100" dist="38100" dir="2700000" algn="tl">
                    <a:srgbClr val="000000"/>
                  </a:outerShdw>
                </a:effectLst>
              </a:rPr>
              <a:t>Keep Praying!</a:t>
            </a:r>
            <a:br>
              <a:rPr lang="en-US" altLang="en-US" sz="4000" dirty="0">
                <a:solidFill>
                  <a:schemeClr val="bg1"/>
                </a:solidFill>
                <a:effectLst>
                  <a:outerShdw blurRad="38100" dist="38100" dir="2700000" algn="tl">
                    <a:srgbClr val="000000"/>
                  </a:outerShdw>
                </a:effectLst>
              </a:rPr>
            </a:br>
            <a:endParaRPr lang="en-US" altLang="en-US" sz="6000" dirty="0">
              <a:solidFill>
                <a:schemeClr val="bg1"/>
              </a:solidFill>
              <a:effectLst>
                <a:outerShdw blurRad="38100" dist="38100" dir="2700000" algn="tl">
                  <a:srgbClr val="000000"/>
                </a:outerShdw>
              </a:effectLst>
              <a:latin typeface="Helvetica Neue"/>
            </a:endParaRPr>
          </a:p>
        </p:txBody>
      </p:sp>
      <p:pic>
        <p:nvPicPr>
          <p:cNvPr id="4" name="Picture 3">
            <a:extLst>
              <a:ext uri="{FF2B5EF4-FFF2-40B4-BE49-F238E27FC236}">
                <a16:creationId xmlns:a16="http://schemas.microsoft.com/office/drawing/2014/main" id="{CB7EC2FE-85A1-0EFA-9D11-B3CE57FE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04900"/>
            <a:ext cx="10800965" cy="5141674"/>
          </a:xfrm>
          <a:prstGeom prst="rect">
            <a:avLst/>
          </a:prstGeom>
          <a:effectLst>
            <a:softEdge rad="774700"/>
          </a:effectLst>
        </p:spPr>
      </p:pic>
    </p:spTree>
    <p:extLst>
      <p:ext uri="{BB962C8B-B14F-4D97-AF65-F5344CB8AC3E}">
        <p14:creationId xmlns:p14="http://schemas.microsoft.com/office/powerpoint/2010/main" val="1264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5853C-1BBE-64A1-9F2F-8F3C624ED6D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839F263-E10B-0E09-788C-FC6C04412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144000" cy="4572000"/>
          </a:xfrm>
          <a:prstGeom prst="rect">
            <a:avLst/>
          </a:prstGeom>
        </p:spPr>
      </p:pic>
      <p:sp>
        <p:nvSpPr>
          <p:cNvPr id="19459" name="Rectangle 1027">
            <a:extLst>
              <a:ext uri="{FF2B5EF4-FFF2-40B4-BE49-F238E27FC236}">
                <a16:creationId xmlns:a16="http://schemas.microsoft.com/office/drawing/2014/main" id="{A1EEEF27-3FB2-8107-7B30-31E024AF1535}"/>
              </a:ext>
            </a:extLst>
          </p:cNvPr>
          <p:cNvSpPr>
            <a:spLocks noGrp="1" noChangeArrowheads="1"/>
          </p:cNvSpPr>
          <p:nvPr>
            <p:ph type="title"/>
          </p:nvPr>
        </p:nvSpPr>
        <p:spPr>
          <a:xfrm>
            <a:off x="304800" y="381000"/>
            <a:ext cx="5410200" cy="1143000"/>
          </a:xfrm>
        </p:spPr>
        <p:txBody>
          <a:bodyPr/>
          <a:lstStyle/>
          <a:p>
            <a:r>
              <a:rPr lang="en-US" altLang="en-US" sz="4000" dirty="0">
                <a:solidFill>
                  <a:schemeClr val="bg1"/>
                </a:solidFill>
                <a:effectLst>
                  <a:outerShdw blurRad="38100" dist="38100" dir="2700000" algn="tl">
                    <a:srgbClr val="000000"/>
                  </a:outerShdw>
                </a:effectLst>
              </a:rPr>
              <a:t>Keep Praying!</a:t>
            </a:r>
            <a:br>
              <a:rPr lang="en-US" altLang="en-US" sz="4000" dirty="0">
                <a:solidFill>
                  <a:schemeClr val="bg1"/>
                </a:solidFill>
                <a:effectLst>
                  <a:outerShdw blurRad="38100" dist="38100" dir="2700000" algn="tl">
                    <a:srgbClr val="000000"/>
                  </a:outerShdw>
                </a:effectLst>
              </a:rPr>
            </a:br>
            <a:endParaRPr lang="en-US" altLang="en-US" sz="6000" dirty="0">
              <a:solidFill>
                <a:schemeClr val="bg1"/>
              </a:solidFill>
              <a:effectLst>
                <a:outerShdw blurRad="38100" dist="38100" dir="2700000" algn="tl">
                  <a:srgbClr val="000000"/>
                </a:outerShdw>
              </a:effectLst>
              <a:latin typeface="Helvetica Neue"/>
            </a:endParaRPr>
          </a:p>
        </p:txBody>
      </p:sp>
      <p:pic>
        <p:nvPicPr>
          <p:cNvPr id="4" name="Picture 3">
            <a:extLst>
              <a:ext uri="{FF2B5EF4-FFF2-40B4-BE49-F238E27FC236}">
                <a16:creationId xmlns:a16="http://schemas.microsoft.com/office/drawing/2014/main" id="{B43D7B4D-80BB-7EEE-6038-975A8663E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5" y="952500"/>
            <a:ext cx="5695950" cy="2847975"/>
          </a:xfrm>
          <a:prstGeom prst="rect">
            <a:avLst/>
          </a:prstGeom>
          <a:effectLst>
            <a:softEdge rad="177800"/>
          </a:effectLst>
        </p:spPr>
      </p:pic>
      <p:pic>
        <p:nvPicPr>
          <p:cNvPr id="8" name="Picture 7">
            <a:extLst>
              <a:ext uri="{FF2B5EF4-FFF2-40B4-BE49-F238E27FC236}">
                <a16:creationId xmlns:a16="http://schemas.microsoft.com/office/drawing/2014/main" id="{7CE0D4FF-4C5A-687A-1AAE-A7194087D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4047589"/>
            <a:ext cx="9296400" cy="4858822"/>
          </a:xfrm>
          <a:prstGeom prst="rect">
            <a:avLst/>
          </a:prstGeom>
        </p:spPr>
      </p:pic>
    </p:spTree>
    <p:extLst>
      <p:ext uri="{BB962C8B-B14F-4D97-AF65-F5344CB8AC3E}">
        <p14:creationId xmlns:p14="http://schemas.microsoft.com/office/powerpoint/2010/main" val="274013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D2E1-459D-FD08-A7E2-7938296FE8CC}"/>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719A876D-B456-3AD5-B410-F0AADE348D1B}"/>
              </a:ext>
            </a:extLst>
          </p:cNvPr>
          <p:cNvSpPr>
            <a:spLocks noGrp="1" noChangeArrowheads="1"/>
          </p:cNvSpPr>
          <p:nvPr>
            <p:ph type="title"/>
          </p:nvPr>
        </p:nvSpPr>
        <p:spPr>
          <a:xfrm>
            <a:off x="304800" y="533400"/>
            <a:ext cx="5410200" cy="1143000"/>
          </a:xfrm>
        </p:spPr>
        <p:txBody>
          <a:bodyPr/>
          <a:lstStyle/>
          <a:p>
            <a:r>
              <a:rPr lang="en-US" altLang="en-US" sz="4000" dirty="0">
                <a:solidFill>
                  <a:schemeClr val="bg1"/>
                </a:solidFill>
                <a:effectLst>
                  <a:outerShdw blurRad="38100" dist="38100" dir="2700000" algn="tl">
                    <a:srgbClr val="000000"/>
                  </a:outerShdw>
                </a:effectLst>
              </a:rPr>
              <a:t>Keep Praying!</a:t>
            </a:r>
            <a:br>
              <a:rPr lang="en-US" altLang="en-US" sz="4000" dirty="0">
                <a:solidFill>
                  <a:schemeClr val="bg1"/>
                </a:solidFill>
                <a:effectLst>
                  <a:outerShdw blurRad="38100" dist="38100" dir="2700000" algn="tl">
                    <a:srgbClr val="000000"/>
                  </a:outerShdw>
                </a:effectLst>
              </a:rPr>
            </a:br>
            <a:endParaRPr lang="en-US" altLang="en-US" sz="6000" dirty="0">
              <a:solidFill>
                <a:schemeClr val="bg1"/>
              </a:solidFill>
              <a:effectLst>
                <a:outerShdw blurRad="38100" dist="38100" dir="2700000" algn="tl">
                  <a:srgbClr val="000000"/>
                </a:outerShdw>
              </a:effectLst>
              <a:latin typeface="Helvetica Neue"/>
            </a:endParaRPr>
          </a:p>
        </p:txBody>
      </p:sp>
      <p:pic>
        <p:nvPicPr>
          <p:cNvPr id="3" name="Picture 2">
            <a:extLst>
              <a:ext uri="{FF2B5EF4-FFF2-40B4-BE49-F238E27FC236}">
                <a16:creationId xmlns:a16="http://schemas.microsoft.com/office/drawing/2014/main" id="{6EBA6F4F-7A24-795A-8DF3-2C8DFBB16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1085850"/>
            <a:ext cx="8115300" cy="5410200"/>
          </a:xfrm>
          <a:prstGeom prst="rect">
            <a:avLst/>
          </a:prstGeom>
          <a:effectLst>
            <a:softEdge rad="0"/>
          </a:effectLst>
        </p:spPr>
      </p:pic>
    </p:spTree>
    <p:extLst>
      <p:ext uri="{BB962C8B-B14F-4D97-AF65-F5344CB8AC3E}">
        <p14:creationId xmlns:p14="http://schemas.microsoft.com/office/powerpoint/2010/main" val="135925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8B36-E175-413D-67D2-0FBE4E4DFDA5}"/>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B138E113-640B-8A14-F0A8-F9C1318C8064}"/>
              </a:ext>
            </a:extLst>
          </p:cNvPr>
          <p:cNvSpPr>
            <a:spLocks noGrp="1" noChangeArrowheads="1"/>
          </p:cNvSpPr>
          <p:nvPr>
            <p:ph type="title"/>
          </p:nvPr>
        </p:nvSpPr>
        <p:spPr>
          <a:xfrm>
            <a:off x="-76200" y="685800"/>
            <a:ext cx="9144000" cy="1143000"/>
          </a:xfrm>
        </p:spPr>
        <p:txBody>
          <a:bodyPr/>
          <a:lstStyle/>
          <a:p>
            <a:pPr marL="838200" indent="-838200"/>
            <a:r>
              <a:rPr lang="en-US" altLang="en-US" sz="8000" b="1" dirty="0">
                <a:solidFill>
                  <a:schemeClr val="bg1"/>
                </a:solidFill>
                <a:effectLst>
                  <a:outerShdw blurRad="38100" dist="38100" dir="2700000" algn="tl">
                    <a:srgbClr val="000000"/>
                  </a:outerShdw>
                </a:effectLst>
              </a:rPr>
              <a:t>Keep Praying!</a:t>
            </a:r>
            <a:br>
              <a:rPr lang="en-US" altLang="en-US" sz="8000" b="1" dirty="0">
                <a:solidFill>
                  <a:schemeClr val="bg1"/>
                </a:solidFill>
                <a:effectLst>
                  <a:outerShdw blurRad="38100" dist="38100" dir="2700000" algn="tl">
                    <a:srgbClr val="000000"/>
                  </a:outerShdw>
                </a:effectLst>
                <a:latin typeface="Arial Rounded MT Bold" panose="020F0704030504030204" pitchFamily="34" charset="0"/>
              </a:rPr>
            </a:br>
            <a:endParaRPr lang="en-US" altLang="en-US" sz="8000" b="1" dirty="0">
              <a:solidFill>
                <a:schemeClr val="bg1"/>
              </a:solidFill>
              <a:effectLst>
                <a:outerShdw blurRad="38100" dist="38100" dir="2700000" algn="tl">
                  <a:srgbClr val="000000"/>
                </a:outerShdw>
              </a:effectLst>
              <a:latin typeface="Arial Rounded MT Bold" panose="020F0704030504030204" pitchFamily="34" charset="0"/>
            </a:endParaRPr>
          </a:p>
        </p:txBody>
      </p:sp>
      <p:sp>
        <p:nvSpPr>
          <p:cNvPr id="15363" name="Text Box 3">
            <a:extLst>
              <a:ext uri="{FF2B5EF4-FFF2-40B4-BE49-F238E27FC236}">
                <a16:creationId xmlns:a16="http://schemas.microsoft.com/office/drawing/2014/main" id="{4671BD36-3BCA-33B8-1E28-3C6B89DCC402}"/>
              </a:ext>
            </a:extLst>
          </p:cNvPr>
          <p:cNvSpPr txBox="1">
            <a:spLocks noChangeArrowheads="1"/>
          </p:cNvSpPr>
          <p:nvPr/>
        </p:nvSpPr>
        <p:spPr bwMode="auto">
          <a:xfrm>
            <a:off x="-76200" y="2209800"/>
            <a:ext cx="9144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4800" b="1" i="0" u="none" strike="noStrike" kern="1200" cap="none" spc="0" normalizeH="0" baseline="0" noProof="0" dirty="0">
              <a:ln>
                <a:noFill/>
              </a:ln>
              <a:solidFill>
                <a:srgbClr val="F2F587"/>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3B2461E1-6DCD-2452-68F7-06D7A15D8F62}"/>
              </a:ext>
            </a:extLst>
          </p:cNvPr>
          <p:cNvPicPr>
            <a:picLocks noChangeAspect="1"/>
          </p:cNvPicPr>
          <p:nvPr/>
        </p:nvPicPr>
        <p:blipFill>
          <a:blip r:embed="rId2"/>
          <a:stretch>
            <a:fillRect/>
          </a:stretch>
        </p:blipFill>
        <p:spPr>
          <a:xfrm>
            <a:off x="-19050" y="1371600"/>
            <a:ext cx="9144000" cy="4846320"/>
          </a:xfrm>
          <a:prstGeom prst="rect">
            <a:avLst/>
          </a:prstGeom>
          <a:effectLst>
            <a:softEdge rad="279400"/>
          </a:effectLst>
        </p:spPr>
      </p:pic>
    </p:spTree>
    <p:extLst>
      <p:ext uri="{BB962C8B-B14F-4D97-AF65-F5344CB8AC3E}">
        <p14:creationId xmlns:p14="http://schemas.microsoft.com/office/powerpoint/2010/main" val="95218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35C65-8697-F258-63E6-5615EAB5C872}"/>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1359B29D-4813-E8B8-0AC7-F03B141C8E86}"/>
              </a:ext>
            </a:extLst>
          </p:cNvPr>
          <p:cNvSpPr>
            <a:spLocks noGrp="1" noChangeArrowheads="1"/>
          </p:cNvSpPr>
          <p:nvPr>
            <p:ph type="title"/>
          </p:nvPr>
        </p:nvSpPr>
        <p:spPr>
          <a:xfrm>
            <a:off x="304800" y="533400"/>
            <a:ext cx="5410200" cy="1143000"/>
          </a:xfrm>
        </p:spPr>
        <p:txBody>
          <a:bodyPr/>
          <a:lstStyle/>
          <a:p>
            <a:r>
              <a:rPr lang="en-US" altLang="en-US" sz="4000" dirty="0">
                <a:solidFill>
                  <a:schemeClr val="bg1"/>
                </a:solidFill>
                <a:effectLst>
                  <a:outerShdw blurRad="38100" dist="38100" dir="2700000" algn="tl">
                    <a:srgbClr val="000000"/>
                  </a:outerShdw>
                </a:effectLst>
              </a:rPr>
              <a:t>Thanksgiving and Prayer</a:t>
            </a:r>
            <a:br>
              <a:rPr lang="en-US" altLang="en-US" sz="4000" dirty="0">
                <a:solidFill>
                  <a:schemeClr val="bg1"/>
                </a:solidFill>
                <a:effectLst>
                  <a:outerShdw blurRad="38100" dist="38100" dir="2700000" algn="tl">
                    <a:srgbClr val="000000"/>
                  </a:outerShdw>
                </a:effectLst>
              </a:rPr>
            </a:br>
            <a:endParaRPr lang="en-US" altLang="en-US" sz="6000" dirty="0">
              <a:solidFill>
                <a:schemeClr val="bg1"/>
              </a:solidFill>
              <a:effectLst>
                <a:outerShdw blurRad="38100" dist="38100" dir="2700000" algn="tl">
                  <a:srgbClr val="000000"/>
                </a:outerShdw>
              </a:effectLst>
              <a:latin typeface="Helvetica Neue"/>
            </a:endParaRPr>
          </a:p>
        </p:txBody>
      </p:sp>
      <p:pic>
        <p:nvPicPr>
          <p:cNvPr id="5" name="Picture 4">
            <a:extLst>
              <a:ext uri="{FF2B5EF4-FFF2-40B4-BE49-F238E27FC236}">
                <a16:creationId xmlns:a16="http://schemas.microsoft.com/office/drawing/2014/main" id="{7FEE446E-68C6-720B-7C12-A8B3DBDF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04900"/>
            <a:ext cx="9144000" cy="5486400"/>
          </a:xfrm>
          <a:prstGeom prst="rect">
            <a:avLst/>
          </a:prstGeom>
          <a:effectLst>
            <a:softEdge rad="1181100"/>
          </a:effectLst>
        </p:spPr>
      </p:pic>
    </p:spTree>
    <p:extLst>
      <p:ext uri="{BB962C8B-B14F-4D97-AF65-F5344CB8AC3E}">
        <p14:creationId xmlns:p14="http://schemas.microsoft.com/office/powerpoint/2010/main" val="368553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7">
            <a:extLst>
              <a:ext uri="{FF2B5EF4-FFF2-40B4-BE49-F238E27FC236}">
                <a16:creationId xmlns:a16="http://schemas.microsoft.com/office/drawing/2014/main" id="{0A2E59E7-BE2F-86AB-7BBC-AEE7F99B7117}"/>
              </a:ext>
            </a:extLst>
          </p:cNvPr>
          <p:cNvSpPr>
            <a:spLocks noGrp="1" noChangeArrowheads="1"/>
          </p:cNvSpPr>
          <p:nvPr>
            <p:ph type="title"/>
          </p:nvPr>
        </p:nvSpPr>
        <p:spPr>
          <a:xfrm>
            <a:off x="152400" y="3429000"/>
            <a:ext cx="8686800" cy="1143000"/>
          </a:xfrm>
        </p:spPr>
        <p:txBody>
          <a:bodyPr/>
          <a:lstStyle/>
          <a:p>
            <a:r>
              <a:rPr lang="en-US" altLang="en-US" sz="4000" dirty="0">
                <a:solidFill>
                  <a:schemeClr val="bg1"/>
                </a:solidFill>
                <a:effectLst>
                  <a:outerShdw blurRad="38100" dist="38100" dir="2700000" algn="tl">
                    <a:srgbClr val="000000"/>
                  </a:outerShdw>
                </a:effectLst>
              </a:rPr>
              <a:t>Philippians 1:3-11</a:t>
            </a:r>
            <a:br>
              <a:rPr lang="en-US" altLang="en-US" sz="4000" dirty="0">
                <a:solidFill>
                  <a:schemeClr val="bg1"/>
                </a:solidFill>
                <a:effectLst>
                  <a:outerShdw blurRad="38100" dist="38100" dir="2700000" algn="tl">
                    <a:srgbClr val="000000"/>
                  </a:outerShdw>
                </a:effectLst>
              </a:rPr>
            </a:br>
            <a:r>
              <a:rPr lang="en-US" altLang="en-US" sz="2800" dirty="0">
                <a:solidFill>
                  <a:schemeClr val="bg1"/>
                </a:solidFill>
                <a:effectLst>
                  <a:outerShdw blurRad="38100" dist="38100" dir="2700000" algn="tl">
                    <a:srgbClr val="000000"/>
                  </a:outerShdw>
                </a:effectLst>
              </a:rPr>
              <a:t>New International Version</a:t>
            </a:r>
            <a:br>
              <a:rPr lang="en-US" altLang="en-US" sz="2800" dirty="0">
                <a:solidFill>
                  <a:schemeClr val="bg1"/>
                </a:solidFill>
                <a:effectLst>
                  <a:outerShdw blurRad="38100" dist="38100" dir="2700000" algn="tl">
                    <a:srgbClr val="000000"/>
                  </a:outerShdw>
                </a:effectLst>
              </a:rPr>
            </a:br>
            <a:r>
              <a:rPr lang="en-US" altLang="en-US" sz="1100" dirty="0">
                <a:solidFill>
                  <a:schemeClr val="bg1"/>
                </a:solidFill>
                <a:effectLst>
                  <a:outerShdw blurRad="38100" dist="38100" dir="2700000" algn="tl">
                    <a:srgbClr val="000000"/>
                  </a:outerShdw>
                </a:effectLst>
              </a:rPr>
              <a:t> </a:t>
            </a:r>
            <a:br>
              <a:rPr lang="en-US" altLang="en-US" sz="4000" dirty="0">
                <a:solidFill>
                  <a:schemeClr val="bg1"/>
                </a:solidFill>
                <a:effectLst>
                  <a:outerShdw blurRad="38100" dist="38100" dir="2700000" algn="tl">
                    <a:srgbClr val="000000"/>
                  </a:outerShdw>
                </a:effectLst>
              </a:rPr>
            </a:br>
            <a:r>
              <a:rPr lang="en-US" altLang="en-US" sz="1200" dirty="0">
                <a:solidFill>
                  <a:schemeClr val="bg1"/>
                </a:solidFill>
                <a:effectLst>
                  <a:outerShdw blurRad="38100" dist="38100" dir="2700000" algn="tl">
                    <a:srgbClr val="000000"/>
                  </a:outerShdw>
                </a:effectLst>
              </a:rPr>
              <a:t> </a:t>
            </a:r>
            <a:br>
              <a:rPr lang="en-US" altLang="en-US" sz="40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3 I thank my God every time I remember you. 4 In all my prayers for all of you, I always pray with joy 5 because of your partnership in the gospel from the first day until now, 6 being confident of this, that he who began a good work in you will carry it on to completion until the day of Christ Jesus.</a:t>
            </a:r>
            <a:br>
              <a:rPr lang="en-US" altLang="en-US" sz="4000" dirty="0">
                <a:solidFill>
                  <a:schemeClr val="bg1"/>
                </a:solidFill>
                <a:effectLst>
                  <a:outerShdw blurRad="38100" dist="38100" dir="2700000" algn="tl">
                    <a:srgbClr val="000000"/>
                  </a:outerShdw>
                </a:effectLst>
              </a:rPr>
            </a:br>
            <a:br>
              <a:rPr lang="en-US" altLang="en-US" sz="3200" dirty="0">
                <a:solidFill>
                  <a:schemeClr val="bg1"/>
                </a:solidFill>
                <a:effectLst>
                  <a:outerShdw blurRad="38100" dist="38100" dir="2700000" algn="tl">
                    <a:srgbClr val="000000"/>
                  </a:outerShdw>
                </a:effectLst>
              </a:rPr>
            </a:br>
            <a:endParaRPr lang="en-US" altLang="en-US" sz="4800" dirty="0">
              <a:solidFill>
                <a:schemeClr val="bg1"/>
              </a:solidFill>
              <a:effectLst>
                <a:outerShdw blurRad="38100" dist="38100" dir="2700000" algn="tl">
                  <a:srgbClr val="000000"/>
                </a:outerShdw>
              </a:effectLst>
              <a:latin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F99C-C495-782F-FF4A-220854F9F599}"/>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A151B132-7EA9-8A66-5A4C-2148F61098A6}"/>
              </a:ext>
            </a:extLst>
          </p:cNvPr>
          <p:cNvSpPr>
            <a:spLocks noGrp="1" noChangeArrowheads="1"/>
          </p:cNvSpPr>
          <p:nvPr>
            <p:ph type="title"/>
          </p:nvPr>
        </p:nvSpPr>
        <p:spPr>
          <a:xfrm>
            <a:off x="38100" y="3352800"/>
            <a:ext cx="8915400" cy="1143000"/>
          </a:xfrm>
        </p:spPr>
        <p:txBody>
          <a:bodyPr/>
          <a:lstStyle/>
          <a:p>
            <a:r>
              <a:rPr lang="en-US" altLang="en-US" dirty="0">
                <a:solidFill>
                  <a:schemeClr val="bg1"/>
                </a:solidFill>
                <a:effectLst>
                  <a:outerShdw blurRad="38100" dist="38100" dir="2700000" algn="tl">
                    <a:srgbClr val="000000"/>
                  </a:outerShdw>
                </a:effectLst>
              </a:rPr>
              <a:t>Philippians 1:3-11</a:t>
            </a:r>
            <a:br>
              <a:rPr lang="en-US" altLang="en-US" dirty="0">
                <a:solidFill>
                  <a:schemeClr val="bg1"/>
                </a:solidFill>
                <a:effectLst>
                  <a:outerShdw blurRad="38100" dist="38100" dir="2700000" algn="tl">
                    <a:srgbClr val="000000"/>
                  </a:outerShdw>
                </a:effectLst>
              </a:rPr>
            </a:br>
            <a:r>
              <a:rPr lang="en-US" altLang="en-US" sz="2800" dirty="0">
                <a:solidFill>
                  <a:schemeClr val="bg1"/>
                </a:solidFill>
                <a:effectLst>
                  <a:outerShdw blurRad="38100" dist="38100" dir="2700000" algn="tl">
                    <a:srgbClr val="000000"/>
                  </a:outerShdw>
                </a:effectLst>
              </a:rPr>
              <a:t>New International Version</a:t>
            </a:r>
            <a:br>
              <a:rPr lang="en-US" altLang="en-US" sz="1800" dirty="0">
                <a:solidFill>
                  <a:schemeClr val="bg1"/>
                </a:solidFill>
                <a:effectLst>
                  <a:outerShdw blurRad="38100" dist="38100" dir="2700000" algn="tl">
                    <a:srgbClr val="000000"/>
                  </a:outerShdw>
                </a:effectLst>
              </a:rPr>
            </a:br>
            <a:br>
              <a:rPr lang="en-US" altLang="en-US" sz="1800" dirty="0">
                <a:solidFill>
                  <a:schemeClr val="bg1"/>
                </a:solidFill>
                <a:effectLst>
                  <a:outerShdw blurRad="38100" dist="38100" dir="2700000" algn="tl">
                    <a:srgbClr val="000000"/>
                  </a:outerShdw>
                </a:effectLst>
              </a:rPr>
            </a:br>
            <a:br>
              <a:rPr lang="en-US" altLang="en-US" sz="18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7 It is right for me to feel this way about all of you, since I have you in my heart and, whether I am in chains or defending and confirming the gospel, all of you share in God’s grace with me. 8 God can testify how I long for all of you with the affection of Christ Jesus.</a:t>
            </a:r>
            <a:br>
              <a:rPr lang="en-US" altLang="en-US" sz="4000" dirty="0">
                <a:solidFill>
                  <a:schemeClr val="bg1"/>
                </a:solidFill>
                <a:effectLst>
                  <a:outerShdw blurRad="38100" dist="38100" dir="2700000" algn="tl">
                    <a:srgbClr val="000000"/>
                  </a:outerShdw>
                </a:effectLst>
              </a:rPr>
            </a:br>
            <a:br>
              <a:rPr lang="en-US" altLang="en-US" sz="4000" dirty="0">
                <a:solidFill>
                  <a:schemeClr val="bg1"/>
                </a:solidFill>
                <a:effectLst>
                  <a:outerShdw blurRad="38100" dist="38100" dir="2700000" algn="tl">
                    <a:srgbClr val="000000"/>
                  </a:outerShdw>
                </a:effectLst>
              </a:rPr>
            </a:br>
            <a:endParaRPr lang="en-US" altLang="en-US" sz="32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85689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C3AE-BA6C-D14D-25B3-835A81CFB7B3}"/>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951EB68B-C41E-9970-F16A-2FA57158658B}"/>
              </a:ext>
            </a:extLst>
          </p:cNvPr>
          <p:cNvSpPr>
            <a:spLocks noGrp="1" noChangeArrowheads="1"/>
          </p:cNvSpPr>
          <p:nvPr>
            <p:ph type="title"/>
          </p:nvPr>
        </p:nvSpPr>
        <p:spPr>
          <a:xfrm>
            <a:off x="0" y="2895600"/>
            <a:ext cx="8991600" cy="1143000"/>
          </a:xfrm>
        </p:spPr>
        <p:txBody>
          <a:bodyPr/>
          <a:lstStyle/>
          <a:p>
            <a:br>
              <a:rPr lang="en-US" altLang="en-US" sz="1800" dirty="0">
                <a:solidFill>
                  <a:schemeClr val="bg1"/>
                </a:solidFill>
                <a:effectLst>
                  <a:outerShdw blurRad="38100" dist="38100" dir="2700000" algn="tl">
                    <a:srgbClr val="000000"/>
                  </a:outerShdw>
                </a:effectLst>
              </a:rPr>
            </a:br>
            <a:br>
              <a:rPr lang="en-US" altLang="en-US" sz="18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Philippians 1:3-11</a:t>
            </a:r>
            <a:br>
              <a:rPr lang="en-US" altLang="en-US" sz="3600" dirty="0">
                <a:solidFill>
                  <a:schemeClr val="bg1"/>
                </a:solidFill>
                <a:effectLst>
                  <a:outerShdw blurRad="38100" dist="38100" dir="2700000" algn="tl">
                    <a:srgbClr val="000000"/>
                  </a:outerShdw>
                </a:effectLst>
              </a:rPr>
            </a:br>
            <a:r>
              <a:rPr lang="en-US" altLang="en-US" sz="2800" dirty="0">
                <a:solidFill>
                  <a:schemeClr val="bg1"/>
                </a:solidFill>
                <a:effectLst>
                  <a:outerShdw blurRad="38100" dist="38100" dir="2700000" algn="tl">
                    <a:srgbClr val="000000"/>
                  </a:outerShdw>
                </a:effectLst>
              </a:rPr>
              <a:t>New International Version</a:t>
            </a:r>
            <a:br>
              <a:rPr lang="en-US" altLang="en-US" sz="3600" dirty="0">
                <a:solidFill>
                  <a:schemeClr val="bg1"/>
                </a:solidFill>
                <a:effectLst>
                  <a:outerShdw blurRad="38100" dist="38100" dir="2700000" algn="tl">
                    <a:srgbClr val="000000"/>
                  </a:outerShdw>
                </a:effectLst>
              </a:rPr>
            </a:br>
            <a:r>
              <a:rPr lang="en-US" altLang="en-US" sz="1600" dirty="0">
                <a:solidFill>
                  <a:schemeClr val="bg1"/>
                </a:solidFill>
                <a:effectLst>
                  <a:outerShdw blurRad="38100" dist="38100" dir="2700000" algn="tl">
                    <a:srgbClr val="000000"/>
                  </a:outerShdw>
                </a:effectLst>
              </a:rPr>
              <a:t> </a:t>
            </a:r>
            <a:br>
              <a:rPr lang="en-US" altLang="en-US" sz="3600" dirty="0">
                <a:solidFill>
                  <a:schemeClr val="bg1"/>
                </a:solidFill>
                <a:effectLst>
                  <a:outerShdw blurRad="38100" dist="38100" dir="2700000" algn="tl">
                    <a:srgbClr val="000000"/>
                  </a:outerShdw>
                </a:effectLst>
              </a:rPr>
            </a:br>
            <a:r>
              <a:rPr lang="en-US" altLang="en-US" sz="4000" dirty="0">
                <a:solidFill>
                  <a:schemeClr val="bg1"/>
                </a:solidFill>
                <a:effectLst>
                  <a:outerShdw blurRad="38100" dist="38100" dir="2700000" algn="tl">
                    <a:srgbClr val="000000"/>
                  </a:outerShdw>
                </a:effectLst>
              </a:rPr>
              <a:t>9 And this is my prayer: that your love may abound more and more in knowledge and depth of insight, 10 so that you may be able to discern what is best and may be pure and blameless for the day of Christ, 11 filled with the fruit of righteousness that comes through Jesus Christ—to the glory and praise of God.</a:t>
            </a:r>
            <a:br>
              <a:rPr lang="en-US" altLang="en-US" sz="4000" dirty="0">
                <a:solidFill>
                  <a:schemeClr val="bg1"/>
                </a:solidFill>
                <a:effectLst>
                  <a:outerShdw blurRad="38100" dist="38100" dir="2700000" algn="tl">
                    <a:srgbClr val="000000"/>
                  </a:outerShdw>
                </a:effectLst>
              </a:rPr>
            </a:br>
            <a:br>
              <a:rPr lang="en-US" altLang="en-US" sz="4000" dirty="0">
                <a:solidFill>
                  <a:schemeClr val="bg1"/>
                </a:solidFill>
                <a:effectLst>
                  <a:outerShdw blurRad="38100" dist="38100" dir="2700000" algn="tl">
                    <a:srgbClr val="000000"/>
                  </a:outerShdw>
                </a:effectLst>
              </a:rPr>
            </a:br>
            <a:endParaRPr lang="en-US" altLang="en-US" sz="32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8832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A177-7C5D-E050-EF34-7E8C28AF5DD2}"/>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10048EEF-7B37-B171-79CD-667CC13211A3}"/>
              </a:ext>
            </a:extLst>
          </p:cNvPr>
          <p:cNvSpPr>
            <a:spLocks noGrp="1" noChangeArrowheads="1"/>
          </p:cNvSpPr>
          <p:nvPr>
            <p:ph type="title"/>
          </p:nvPr>
        </p:nvSpPr>
        <p:spPr>
          <a:xfrm>
            <a:off x="0" y="2819400"/>
            <a:ext cx="9067800" cy="1143000"/>
          </a:xfrm>
        </p:spPr>
        <p:txBody>
          <a:bodyPr/>
          <a:lstStyle/>
          <a:p>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New International Version</a:t>
            </a:r>
            <a:br>
              <a:rPr lang="en-US" altLang="en-US" sz="3600" dirty="0">
                <a:solidFill>
                  <a:schemeClr val="bg1"/>
                </a:solidFill>
                <a:effectLst>
                  <a:outerShdw blurRad="38100" dist="38100" dir="2700000" algn="tl">
                    <a:srgbClr val="000000"/>
                  </a:outerShdw>
                </a:effectLst>
                <a:latin typeface="Helvetica Neue"/>
              </a:rPr>
            </a:b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14 For this reason I kneel before the Father, 15 from whom every family[a] in heaven and on earth derives its name. 16 I pray that out of his glorious riches he may strengthen you with power through his Spirit in your inner being, 17 so that Christ may dwell in your hearts through faith. </a:t>
            </a:r>
            <a:br>
              <a:rPr lang="en-US" altLang="en-US" sz="3600" dirty="0">
                <a:solidFill>
                  <a:schemeClr val="bg1"/>
                </a:solidFill>
                <a:effectLst>
                  <a:outerShdw blurRad="38100" dist="38100" dir="2700000" algn="tl">
                    <a:srgbClr val="000000"/>
                  </a:outerShdw>
                </a:effectLst>
                <a:latin typeface="Helvetica Neue"/>
              </a:rPr>
            </a:br>
            <a:endParaRPr lang="en-US" altLang="en-US" sz="36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57671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3C2D-5FF0-C80F-963F-FCBFF6669D9D}"/>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1CFC25DC-961D-EEA2-D9AC-7C8F718B35E2}"/>
              </a:ext>
            </a:extLst>
          </p:cNvPr>
          <p:cNvSpPr>
            <a:spLocks noGrp="1" noChangeArrowheads="1"/>
          </p:cNvSpPr>
          <p:nvPr>
            <p:ph type="title"/>
          </p:nvPr>
        </p:nvSpPr>
        <p:spPr>
          <a:xfrm>
            <a:off x="0" y="2971800"/>
            <a:ext cx="8991600" cy="1143000"/>
          </a:xfrm>
        </p:spPr>
        <p:txBody>
          <a:bodyPr/>
          <a:lstStyle/>
          <a:p>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New International Version</a:t>
            </a:r>
            <a:br>
              <a:rPr lang="en-US" altLang="en-US" sz="3600" dirty="0">
                <a:solidFill>
                  <a:schemeClr val="bg1"/>
                </a:solidFill>
                <a:effectLst>
                  <a:outerShdw blurRad="38100" dist="38100" dir="2700000" algn="tl">
                    <a:srgbClr val="000000"/>
                  </a:outerShdw>
                </a:effectLst>
                <a:latin typeface="Helvetica Neue"/>
              </a:rPr>
            </a:b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And I pray that you, being rooted and established in love, 18 may have power, together with all the Lord’s holy people, to grasp how wide and long and high and deep is the love of Christ, 19 and to know this love that surpasses knowledge—that you may be filled to the measure of all the fullness of God.</a:t>
            </a:r>
            <a:br>
              <a:rPr lang="en-US" altLang="en-US" sz="3600" dirty="0">
                <a:solidFill>
                  <a:schemeClr val="bg1"/>
                </a:solidFill>
                <a:effectLst>
                  <a:outerShdw blurRad="38100" dist="38100" dir="2700000" algn="tl">
                    <a:srgbClr val="000000"/>
                  </a:outerShdw>
                </a:effectLst>
                <a:latin typeface="Helvetica Neue"/>
              </a:rPr>
            </a:br>
            <a:br>
              <a:rPr lang="en-US" altLang="en-US" sz="2000" dirty="0">
                <a:solidFill>
                  <a:schemeClr val="bg1"/>
                </a:solidFill>
                <a:effectLst>
                  <a:outerShdw blurRad="38100" dist="38100" dir="2700000" algn="tl">
                    <a:srgbClr val="000000"/>
                  </a:outerShdw>
                </a:effectLst>
                <a:latin typeface="Helvetica Neue"/>
              </a:rPr>
            </a:br>
            <a:r>
              <a:rPr lang="en-US" altLang="en-US" sz="2000" dirty="0">
                <a:solidFill>
                  <a:schemeClr val="bg1"/>
                </a:solidFill>
                <a:effectLst>
                  <a:outerShdw blurRad="38100" dist="38100" dir="2700000" algn="tl">
                    <a:srgbClr val="000000"/>
                  </a:outerShdw>
                </a:effectLst>
                <a:latin typeface="Helvetica Neue"/>
              </a:rPr>
              <a:t>.</a:t>
            </a:r>
          </a:p>
        </p:txBody>
      </p:sp>
    </p:spTree>
    <p:extLst>
      <p:ext uri="{BB962C8B-B14F-4D97-AF65-F5344CB8AC3E}">
        <p14:creationId xmlns:p14="http://schemas.microsoft.com/office/powerpoint/2010/main" val="154707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7780-D9EF-B31D-78DF-3558112CDB8F}"/>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15C567B7-DDA4-6C3E-C587-25CE1AEB972C}"/>
              </a:ext>
            </a:extLst>
          </p:cNvPr>
          <p:cNvSpPr>
            <a:spLocks noGrp="1" noChangeArrowheads="1"/>
          </p:cNvSpPr>
          <p:nvPr>
            <p:ph type="title"/>
          </p:nvPr>
        </p:nvSpPr>
        <p:spPr>
          <a:xfrm>
            <a:off x="609600" y="2590800"/>
            <a:ext cx="7772400" cy="1143000"/>
          </a:xfrm>
        </p:spPr>
        <p:txBody>
          <a:bodyPr/>
          <a:lstStyle/>
          <a:p>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New International Version</a:t>
            </a:r>
            <a:br>
              <a:rPr lang="en-US" altLang="en-US" sz="3600" dirty="0">
                <a:solidFill>
                  <a:schemeClr val="bg1"/>
                </a:solidFill>
                <a:effectLst>
                  <a:outerShdw blurRad="38100" dist="38100" dir="2700000" algn="tl">
                    <a:srgbClr val="000000"/>
                  </a:outerShdw>
                </a:effectLst>
                <a:latin typeface="Helvetica Neue"/>
              </a:rPr>
            </a:b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20 Now to him who is able to do immeasurably more than all we ask or imagine, according to his power that is at work within us, 21 to him be glory in the church and in Christ Jesus throughout all generations, for ever and ever! Amen.</a:t>
            </a:r>
          </a:p>
        </p:txBody>
      </p:sp>
    </p:spTree>
    <p:extLst>
      <p:ext uri="{BB962C8B-B14F-4D97-AF65-F5344CB8AC3E}">
        <p14:creationId xmlns:p14="http://schemas.microsoft.com/office/powerpoint/2010/main" val="246152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C39B-7809-E06F-8246-5D5DF96114D3}"/>
            </a:ext>
          </a:extLst>
        </p:cNvPr>
        <p:cNvGrpSpPr/>
        <p:nvPr/>
      </p:nvGrpSpPr>
      <p:grpSpPr>
        <a:xfrm>
          <a:off x="0" y="0"/>
          <a:ext cx="0" cy="0"/>
          <a:chOff x="0" y="0"/>
          <a:chExt cx="0" cy="0"/>
        </a:xfrm>
      </p:grpSpPr>
      <p:sp>
        <p:nvSpPr>
          <p:cNvPr id="19459" name="Rectangle 1027">
            <a:extLst>
              <a:ext uri="{FF2B5EF4-FFF2-40B4-BE49-F238E27FC236}">
                <a16:creationId xmlns:a16="http://schemas.microsoft.com/office/drawing/2014/main" id="{9FBC0F6F-F671-F8A1-64CC-11426BD58616}"/>
              </a:ext>
            </a:extLst>
          </p:cNvPr>
          <p:cNvSpPr>
            <a:spLocks noGrp="1" noChangeArrowheads="1"/>
          </p:cNvSpPr>
          <p:nvPr>
            <p:ph type="title"/>
          </p:nvPr>
        </p:nvSpPr>
        <p:spPr>
          <a:xfrm>
            <a:off x="0" y="2590800"/>
            <a:ext cx="9144000" cy="1143000"/>
          </a:xfrm>
        </p:spPr>
        <p:txBody>
          <a:bodyPr/>
          <a:lstStyle/>
          <a:p>
            <a:br>
              <a:rPr lang="en-US" altLang="en-US" sz="20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Ephesians 3:14-21</a:t>
            </a:r>
            <a:br>
              <a:rPr lang="en-US" altLang="en-US" sz="3600" dirty="0">
                <a:solidFill>
                  <a:schemeClr val="bg1"/>
                </a:solidFill>
                <a:effectLst>
                  <a:outerShdw blurRad="38100" dist="38100" dir="2700000" algn="tl">
                    <a:srgbClr val="000000"/>
                  </a:outerShdw>
                </a:effectLst>
                <a:latin typeface="Helvetica Neue"/>
              </a:rPr>
            </a:br>
            <a:r>
              <a:rPr lang="en-US" altLang="en-US" sz="2800" dirty="0">
                <a:solidFill>
                  <a:schemeClr val="bg1"/>
                </a:solidFill>
                <a:effectLst>
                  <a:outerShdw blurRad="38100" dist="38100" dir="2700000" algn="tl">
                    <a:srgbClr val="000000"/>
                  </a:outerShdw>
                </a:effectLst>
                <a:latin typeface="Helvetica Neue"/>
              </a:rPr>
              <a:t>Living Bible</a:t>
            </a:r>
            <a:br>
              <a:rPr lang="en-US" altLang="en-US" sz="3600" dirty="0">
                <a:solidFill>
                  <a:schemeClr val="bg1"/>
                </a:solidFill>
                <a:effectLst>
                  <a:outerShdw blurRad="38100" dist="38100" dir="2700000" algn="tl">
                    <a:srgbClr val="000000"/>
                  </a:outerShdw>
                </a:effectLst>
                <a:latin typeface="Helvetica Neue"/>
              </a:rPr>
            </a:br>
            <a:r>
              <a:rPr lang="en-US" altLang="en-US" sz="3600" dirty="0">
                <a:solidFill>
                  <a:schemeClr val="bg1"/>
                </a:solidFill>
                <a:effectLst>
                  <a:outerShdw blurRad="38100" dist="38100" dir="2700000" algn="tl">
                    <a:srgbClr val="000000"/>
                  </a:outerShdw>
                </a:effectLst>
                <a:latin typeface="Helvetica Neue"/>
              </a:rPr>
              <a:t>14-15 When I think of the wisdom and scope of his plan, I fall down on my knees and pray to the Father of all the great family of God—some of them already in heaven and some down here on earth— 16 that out of his glorious, unlimited resources he will give you the mighty inner strengthening of his Holy Spirit. 17 And I pray that Christ will be more and more at home in your hearts, living within you as you trust in him. </a:t>
            </a:r>
            <a:endParaRPr lang="en-US" altLang="en-US" sz="2000" dirty="0">
              <a:solidFill>
                <a:schemeClr val="bg1"/>
              </a:solidFill>
              <a:effectLst>
                <a:outerShdw blurRad="38100" dist="38100" dir="2700000" algn="tl">
                  <a:srgbClr val="000000"/>
                </a:outerShdw>
              </a:effectLst>
              <a:latin typeface="Helvetica Neue"/>
            </a:endParaRPr>
          </a:p>
        </p:txBody>
      </p:sp>
    </p:spTree>
    <p:extLst>
      <p:ext uri="{BB962C8B-B14F-4D97-AF65-F5344CB8AC3E}">
        <p14:creationId xmlns:p14="http://schemas.microsoft.com/office/powerpoint/2010/main" val="305744354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TotalTime>
  <Words>813</Words>
  <Application>Microsoft Office PowerPoint</Application>
  <PresentationFormat>On-screen Show (4:3)</PresentationFormat>
  <Paragraphs>41</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Rounded MT Bold</vt:lpstr>
      <vt:lpstr>Helvetica Neue</vt:lpstr>
      <vt:lpstr>Times New Roman</vt:lpstr>
      <vt:lpstr>Default Design</vt:lpstr>
      <vt:lpstr>Keep Praying! </vt:lpstr>
      <vt:lpstr>Thanksgiving and Prayer </vt:lpstr>
      <vt:lpstr>Philippians 1:3-11 New International Version     3 I thank my God every time I remember you. 4 In all my prayers for all of you, I always pray with joy 5 because of your partnership in the gospel from the first day until now, 6 being confident of this, that he who began a good work in you will carry it on to completion until the day of Christ Jesus.  </vt:lpstr>
      <vt:lpstr>Philippians 1:3-11 New International Version   7 It is right for me to feel this way about all of you, since I have you in my heart and, whether I am in chains or defending and confirming the gospel, all of you share in God’s grace with me. 8 God can testify how I long for all of you with the affection of Christ Jesus.  </vt:lpstr>
      <vt:lpstr>  Philippians 1:3-11 New International Version   9 And this is my prayer: that your love may abound more and more in knowledge and depth of insight, 10 so that you may be able to discern what is best and may be pure and blameless for the day of Christ, 11 filled with the fruit of righteousness that comes through Jesus Christ—to the glory and praise of God.  </vt:lpstr>
      <vt:lpstr>Ephesians 3:14-21 New International Version  14 For this reason I kneel before the Father, 15 from whom every family[a] in heaven and on earth derives its name. 16 I pray that out of his glorious riches he may strengthen you with power through his Spirit in your inner being, 17 so that Christ may dwell in your hearts through faith.  </vt:lpstr>
      <vt:lpstr>Ephesians 3:14-21 New International Version  And I pray that you, being rooted and established in love, 18 may have power, together with all the Lord’s holy people, to grasp how wide and long and high and deep is the love of Christ, 19 and to know this love that surpasses knowledge—that you may be filled to the measure of all the fullness of God.  .</vt:lpstr>
      <vt:lpstr>Ephesians 3:14-21 New International Version  20 Now to him who is able to do immeasurably more than all we ask or imagine, according to his power that is at work within us, 21 to him be glory in the church and in Christ Jesus throughout all generations, for ever and ever! Amen.</vt:lpstr>
      <vt:lpstr> Ephesians 3:14-21 Living Bible 14-15 When I think of the wisdom and scope of his plan, I fall down on my knees and pray to the Father of all the great family of God—some of them already in heaven and some down here on earth— 16 that out of his glorious, unlimited resources he will give you the mighty inner strengthening of his Holy Spirit. 17 And I pray that Christ will be more and more at home in your hearts, living within you as you trust in him. </vt:lpstr>
      <vt:lpstr> Ephesians 3:14-21 Living Bible May your roots go down deep into the soil of God’s marvelous love; 18-19 and may you be able to feel and understand, as all God’s children should, how long, how wide, how deep, and how high his love really is; and to experience this love for yourselves, though it is so great that you will never see the end of it or fully know or understand it. And so at last you will be filled up with God himself. </vt:lpstr>
      <vt:lpstr> Ephesians 3:14-21 Living Bible 20 Now glory be to God, who by his mighty power at work within us is able to do far more than we would ever dare to ask or even dream of—infinitely beyond our highest prayers, desires, thoughts, or hopes. 21 May he be given glory forever and ever through endless ages because of his master plan of salvation for the Church through Jesus Christ.</vt:lpstr>
      <vt:lpstr>Keep Praying! </vt:lpstr>
      <vt:lpstr>Keep Praying! </vt:lpstr>
      <vt:lpstr>Keep Praying! </vt:lpstr>
      <vt:lpstr>Keep Praying!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Praying!</dc:title>
  <dc:creator>Mark</dc:creator>
  <cp:lastModifiedBy>MARK VANBEBBER</cp:lastModifiedBy>
  <cp:revision>104</cp:revision>
  <dcterms:created xsi:type="dcterms:W3CDTF">2003-01-26T19:55:40Z</dcterms:created>
  <dcterms:modified xsi:type="dcterms:W3CDTF">2026-05-16T18:36:48Z</dcterms:modified>
</cp:coreProperties>
</file>