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2" r:id="rId2"/>
  </p:sldMasterIdLst>
  <p:notesMasterIdLst>
    <p:notesMasterId r:id="rId21"/>
  </p:notesMasterIdLst>
  <p:handoutMasterIdLst>
    <p:handoutMasterId r:id="rId22"/>
  </p:handoutMasterIdLst>
  <p:sldIdLst>
    <p:sldId id="256" r:id="rId3"/>
    <p:sldId id="453" r:id="rId4"/>
    <p:sldId id="464" r:id="rId5"/>
    <p:sldId id="385" r:id="rId6"/>
    <p:sldId id="468" r:id="rId7"/>
    <p:sldId id="475" r:id="rId8"/>
    <p:sldId id="452" r:id="rId9"/>
    <p:sldId id="6075" r:id="rId10"/>
    <p:sldId id="6076" r:id="rId11"/>
    <p:sldId id="6077" r:id="rId12"/>
    <p:sldId id="411" r:id="rId13"/>
    <p:sldId id="469" r:id="rId14"/>
    <p:sldId id="470" r:id="rId15"/>
    <p:sldId id="471" r:id="rId16"/>
    <p:sldId id="477" r:id="rId17"/>
    <p:sldId id="467" r:id="rId18"/>
    <p:sldId id="402" r:id="rId19"/>
    <p:sldId id="6074" r:id="rId20"/>
  </p:sldIdLst>
  <p:sldSz cx="9144000" cy="6858000" type="screen4x3"/>
  <p:notesSz cx="6858000" cy="8686800"/>
  <p:defaultTex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D9FF"/>
    <a:srgbClr val="33CAFF"/>
    <a:srgbClr val="FFFF00"/>
    <a:srgbClr val="FF00FF"/>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787" autoAdjust="0"/>
    <p:restoredTop sz="90887" autoAdjust="0"/>
  </p:normalViewPr>
  <p:slideViewPr>
    <p:cSldViewPr showGuides="1">
      <p:cViewPr varScale="1">
        <p:scale>
          <a:sx n="101" d="100"/>
          <a:sy n="101" d="100"/>
        </p:scale>
        <p:origin x="1560"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1645D5B3-A051-F3DF-B53C-D7442EC0B621}"/>
              </a:ext>
            </a:extLst>
          </p:cNvPr>
          <p:cNvSpPr>
            <a:spLocks noGrp="1" noChangeArrowheads="1"/>
          </p:cNvSpPr>
          <p:nvPr>
            <p:ph type="hdr" sz="quarter"/>
          </p:nvPr>
        </p:nvSpPr>
        <p:spPr bwMode="auto">
          <a:xfrm>
            <a:off x="0" y="0"/>
            <a:ext cx="2971800" cy="434975"/>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ltLang="en-US"/>
          </a:p>
        </p:txBody>
      </p:sp>
      <p:sp>
        <p:nvSpPr>
          <p:cNvPr id="13315" name="Rectangle 3">
            <a:extLst>
              <a:ext uri="{FF2B5EF4-FFF2-40B4-BE49-F238E27FC236}">
                <a16:creationId xmlns:a16="http://schemas.microsoft.com/office/drawing/2014/main" id="{8CF07351-0B33-4256-B292-3603405A1FCE}"/>
              </a:ext>
            </a:extLst>
          </p:cNvPr>
          <p:cNvSpPr>
            <a:spLocks noGrp="1" noChangeArrowheads="1"/>
          </p:cNvSpPr>
          <p:nvPr>
            <p:ph type="dt" sz="quarter" idx="1"/>
          </p:nvPr>
        </p:nvSpPr>
        <p:spPr bwMode="auto">
          <a:xfrm>
            <a:off x="3886200" y="0"/>
            <a:ext cx="2971800" cy="434975"/>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smtClean="0"/>
            </a:lvl1pPr>
          </a:lstStyle>
          <a:p>
            <a:pPr>
              <a:defRPr/>
            </a:pPr>
            <a:fld id="{D54FCA6D-4C1F-4A41-964F-66C9A347A1F5}" type="datetime1">
              <a:rPr lang="en-US" altLang="en-US"/>
              <a:pPr>
                <a:defRPr/>
              </a:pPr>
              <a:t>11/15/2025</a:t>
            </a:fld>
            <a:endParaRPr lang="en-US" altLang="en-US"/>
          </a:p>
        </p:txBody>
      </p:sp>
      <p:sp>
        <p:nvSpPr>
          <p:cNvPr id="13316" name="Rectangle 4">
            <a:extLst>
              <a:ext uri="{FF2B5EF4-FFF2-40B4-BE49-F238E27FC236}">
                <a16:creationId xmlns:a16="http://schemas.microsoft.com/office/drawing/2014/main" id="{0A500731-D5EC-BDB5-8183-5E19BF833F01}"/>
              </a:ext>
            </a:extLst>
          </p:cNvPr>
          <p:cNvSpPr>
            <a:spLocks noGrp="1" noChangeArrowheads="1"/>
          </p:cNvSpPr>
          <p:nvPr>
            <p:ph type="ftr" sz="quarter" idx="2"/>
          </p:nvPr>
        </p:nvSpPr>
        <p:spPr bwMode="auto">
          <a:xfrm>
            <a:off x="0" y="8251825"/>
            <a:ext cx="2971800" cy="434975"/>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ltLang="en-US"/>
          </a:p>
        </p:txBody>
      </p:sp>
      <p:sp>
        <p:nvSpPr>
          <p:cNvPr id="13317" name="Rectangle 5">
            <a:extLst>
              <a:ext uri="{FF2B5EF4-FFF2-40B4-BE49-F238E27FC236}">
                <a16:creationId xmlns:a16="http://schemas.microsoft.com/office/drawing/2014/main" id="{E1EE563A-187A-C195-3322-907235636A26}"/>
              </a:ext>
            </a:extLst>
          </p:cNvPr>
          <p:cNvSpPr>
            <a:spLocks noGrp="1" noChangeArrowheads="1"/>
          </p:cNvSpPr>
          <p:nvPr>
            <p:ph type="sldNum" sz="quarter" idx="3"/>
          </p:nvPr>
        </p:nvSpPr>
        <p:spPr bwMode="auto">
          <a:xfrm>
            <a:off x="3886200" y="8251825"/>
            <a:ext cx="2971800" cy="434975"/>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359439C1-6C87-4B6A-A5D0-331D28C1DFDA}"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92C40952-0DD4-D228-71E3-2F1D54F3C241}"/>
              </a:ext>
            </a:extLst>
          </p:cNvPr>
          <p:cNvSpPr>
            <a:spLocks noGrp="1" noChangeArrowheads="1"/>
          </p:cNvSpPr>
          <p:nvPr>
            <p:ph type="hdr" sz="quarter"/>
          </p:nvPr>
        </p:nvSpPr>
        <p:spPr bwMode="auto">
          <a:xfrm>
            <a:off x="0" y="0"/>
            <a:ext cx="2971800" cy="434975"/>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ltLang="en-US"/>
          </a:p>
        </p:txBody>
      </p:sp>
      <p:sp>
        <p:nvSpPr>
          <p:cNvPr id="11267" name="Rectangle 3">
            <a:extLst>
              <a:ext uri="{FF2B5EF4-FFF2-40B4-BE49-F238E27FC236}">
                <a16:creationId xmlns:a16="http://schemas.microsoft.com/office/drawing/2014/main" id="{84B168B1-1B51-2A7B-DF39-6D56B331E7FF}"/>
              </a:ext>
            </a:extLst>
          </p:cNvPr>
          <p:cNvSpPr>
            <a:spLocks noGrp="1" noChangeArrowheads="1"/>
          </p:cNvSpPr>
          <p:nvPr>
            <p:ph type="dt" idx="1"/>
          </p:nvPr>
        </p:nvSpPr>
        <p:spPr bwMode="auto">
          <a:xfrm>
            <a:off x="3886200" y="0"/>
            <a:ext cx="2971800" cy="434975"/>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smtClean="0"/>
            </a:lvl1pPr>
          </a:lstStyle>
          <a:p>
            <a:pPr>
              <a:defRPr/>
            </a:pPr>
            <a:fld id="{A27AC0C1-76F0-4EA9-B0F6-5AA1155DD10F}" type="datetime1">
              <a:rPr lang="en-US" altLang="en-US"/>
              <a:pPr>
                <a:defRPr/>
              </a:pPr>
              <a:t>11/15/2025</a:t>
            </a:fld>
            <a:endParaRPr lang="en-US" altLang="en-US"/>
          </a:p>
        </p:txBody>
      </p:sp>
      <p:sp>
        <p:nvSpPr>
          <p:cNvPr id="13316" name="Rectangle 4">
            <a:extLst>
              <a:ext uri="{FF2B5EF4-FFF2-40B4-BE49-F238E27FC236}">
                <a16:creationId xmlns:a16="http://schemas.microsoft.com/office/drawing/2014/main" id="{9D222537-0D68-7FA2-31C9-435986268B3E}"/>
              </a:ext>
            </a:extLst>
          </p:cNvPr>
          <p:cNvSpPr>
            <a:spLocks noGrp="1" noRot="1" noChangeAspect="1" noChangeArrowheads="1" noTextEdit="1"/>
          </p:cNvSpPr>
          <p:nvPr>
            <p:ph type="sldImg" idx="2"/>
          </p:nvPr>
        </p:nvSpPr>
        <p:spPr bwMode="auto">
          <a:xfrm>
            <a:off x="1257300" y="650875"/>
            <a:ext cx="4343400" cy="32575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269" name="Rectangle 5">
            <a:extLst>
              <a:ext uri="{FF2B5EF4-FFF2-40B4-BE49-F238E27FC236}">
                <a16:creationId xmlns:a16="http://schemas.microsoft.com/office/drawing/2014/main" id="{28F2C639-7C56-5F58-34FE-1D6F471E72E1}"/>
              </a:ext>
            </a:extLst>
          </p:cNvPr>
          <p:cNvSpPr>
            <a:spLocks noGrp="1" noChangeArrowheads="1"/>
          </p:cNvSpPr>
          <p:nvPr>
            <p:ph type="body" sz="quarter" idx="3"/>
          </p:nvPr>
        </p:nvSpPr>
        <p:spPr bwMode="auto">
          <a:xfrm>
            <a:off x="914400" y="4125913"/>
            <a:ext cx="5029200" cy="3910012"/>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11270" name="Rectangle 6">
            <a:extLst>
              <a:ext uri="{FF2B5EF4-FFF2-40B4-BE49-F238E27FC236}">
                <a16:creationId xmlns:a16="http://schemas.microsoft.com/office/drawing/2014/main" id="{D4A3A159-FA33-5FE7-5F86-454075C2A5EA}"/>
              </a:ext>
            </a:extLst>
          </p:cNvPr>
          <p:cNvSpPr>
            <a:spLocks noGrp="1" noChangeArrowheads="1"/>
          </p:cNvSpPr>
          <p:nvPr>
            <p:ph type="ftr" sz="quarter" idx="4"/>
          </p:nvPr>
        </p:nvSpPr>
        <p:spPr bwMode="auto">
          <a:xfrm>
            <a:off x="0" y="8251825"/>
            <a:ext cx="2971800" cy="434975"/>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ltLang="en-US"/>
          </a:p>
        </p:txBody>
      </p:sp>
      <p:sp>
        <p:nvSpPr>
          <p:cNvPr id="11271" name="Rectangle 7">
            <a:extLst>
              <a:ext uri="{FF2B5EF4-FFF2-40B4-BE49-F238E27FC236}">
                <a16:creationId xmlns:a16="http://schemas.microsoft.com/office/drawing/2014/main" id="{BD1BA3E5-FB05-5ACD-0FEE-C6139962F431}"/>
              </a:ext>
            </a:extLst>
          </p:cNvPr>
          <p:cNvSpPr>
            <a:spLocks noGrp="1" noChangeArrowheads="1"/>
          </p:cNvSpPr>
          <p:nvPr>
            <p:ph type="sldNum" sz="quarter" idx="5"/>
          </p:nvPr>
        </p:nvSpPr>
        <p:spPr bwMode="auto">
          <a:xfrm>
            <a:off x="3886200" y="8251825"/>
            <a:ext cx="2971800" cy="434975"/>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D2F68D1A-46B5-45F3-A92B-C6CF9DF30FC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dt="0"/>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7">
            <a:extLst>
              <a:ext uri="{FF2B5EF4-FFF2-40B4-BE49-F238E27FC236}">
                <a16:creationId xmlns:a16="http://schemas.microsoft.com/office/drawing/2014/main" id="{CE32207E-07C7-BFDF-2BC3-0F5C325A862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CF7CB8F6-0CA7-4177-B8D5-6C6953CEA119}" type="slidenum">
              <a:rPr lang="en-US" altLang="en-US"/>
              <a:pPr/>
              <a:t>1</a:t>
            </a:fld>
            <a:endParaRPr lang="en-US" altLang="en-US"/>
          </a:p>
        </p:txBody>
      </p:sp>
      <p:sp>
        <p:nvSpPr>
          <p:cNvPr id="16389" name="Rectangle 2">
            <a:extLst>
              <a:ext uri="{FF2B5EF4-FFF2-40B4-BE49-F238E27FC236}">
                <a16:creationId xmlns:a16="http://schemas.microsoft.com/office/drawing/2014/main" id="{973FE92F-E631-328E-BB8D-F8EA6C1A8A5A}"/>
              </a:ext>
            </a:extLst>
          </p:cNvPr>
          <p:cNvSpPr>
            <a:spLocks noGrp="1" noRot="1" noChangeAspect="1" noChangeArrowheads="1" noTextEdit="1"/>
          </p:cNvSpPr>
          <p:nvPr>
            <p:ph type="sldImg"/>
          </p:nvPr>
        </p:nvSpPr>
        <p:spPr>
          <a:ln/>
        </p:spPr>
      </p:sp>
      <p:sp>
        <p:nvSpPr>
          <p:cNvPr id="16390" name="Rectangle 3">
            <a:extLst>
              <a:ext uri="{FF2B5EF4-FFF2-40B4-BE49-F238E27FC236}">
                <a16:creationId xmlns:a16="http://schemas.microsoft.com/office/drawing/2014/main" id="{BA864F7A-DA36-549E-9C82-DE1018B6F70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2" name="Footer Placeholder 1">
            <a:extLst>
              <a:ext uri="{FF2B5EF4-FFF2-40B4-BE49-F238E27FC236}">
                <a16:creationId xmlns:a16="http://schemas.microsoft.com/office/drawing/2014/main" id="{88E5884A-1A7A-05C4-5B7C-FBCBDC551DB5}"/>
              </a:ext>
            </a:extLst>
          </p:cNvPr>
          <p:cNvSpPr>
            <a:spLocks noGrp="1"/>
          </p:cNvSpPr>
          <p:nvPr>
            <p:ph type="ftr" sz="quarter" idx="4"/>
          </p:nvPr>
        </p:nvSpPr>
        <p:spPr/>
        <p:txBody>
          <a:bodyPr/>
          <a:lstStyle/>
          <a:p>
            <a:pPr>
              <a:defRPr/>
            </a:pPr>
            <a:endParaRPr lang="en-US" altLang="en-US"/>
          </a:p>
        </p:txBody>
      </p:sp>
      <p:sp>
        <p:nvSpPr>
          <p:cNvPr id="3" name="Header Placeholder 2">
            <a:extLst>
              <a:ext uri="{FF2B5EF4-FFF2-40B4-BE49-F238E27FC236}">
                <a16:creationId xmlns:a16="http://schemas.microsoft.com/office/drawing/2014/main" id="{752F1E00-EF60-AB79-5600-9DFB2A07B747}"/>
              </a:ext>
            </a:extLst>
          </p:cNvPr>
          <p:cNvSpPr>
            <a:spLocks noGrp="1"/>
          </p:cNvSpPr>
          <p:nvPr>
            <p:ph type="hdr" sz="quarter"/>
          </p:nvPr>
        </p:nvSpPr>
        <p:spPr/>
        <p:txBody>
          <a:bodyPr/>
          <a:lstStyle/>
          <a:p>
            <a:pPr>
              <a:defRPr/>
            </a:pPr>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A013FE-B4EC-CEBB-3C96-B0BD3254AD77}"/>
            </a:ext>
          </a:extLst>
        </p:cNvPr>
        <p:cNvGrpSpPr/>
        <p:nvPr/>
      </p:nvGrpSpPr>
      <p:grpSpPr>
        <a:xfrm>
          <a:off x="0" y="0"/>
          <a:ext cx="0" cy="0"/>
          <a:chOff x="0" y="0"/>
          <a:chExt cx="0" cy="0"/>
        </a:xfrm>
      </p:grpSpPr>
      <p:sp>
        <p:nvSpPr>
          <p:cNvPr id="22532" name="Rectangle 7">
            <a:extLst>
              <a:ext uri="{FF2B5EF4-FFF2-40B4-BE49-F238E27FC236}">
                <a16:creationId xmlns:a16="http://schemas.microsoft.com/office/drawing/2014/main" id="{42DC6FCD-6E79-5103-D85E-079E149408C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38BE23-820A-4C42-AD3A-D20BAB8DFD1E}"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2533" name="Rectangle 2">
            <a:extLst>
              <a:ext uri="{FF2B5EF4-FFF2-40B4-BE49-F238E27FC236}">
                <a16:creationId xmlns:a16="http://schemas.microsoft.com/office/drawing/2014/main" id="{7C11F640-949E-E223-A101-17F79433ECBC}"/>
              </a:ext>
            </a:extLst>
          </p:cNvPr>
          <p:cNvSpPr>
            <a:spLocks noGrp="1" noRot="1" noChangeAspect="1" noChangeArrowheads="1" noTextEdit="1"/>
          </p:cNvSpPr>
          <p:nvPr>
            <p:ph type="sldImg"/>
          </p:nvPr>
        </p:nvSpPr>
        <p:spPr>
          <a:solidFill>
            <a:srgbClr val="FFFFFF"/>
          </a:solidFill>
          <a:ln/>
        </p:spPr>
      </p:sp>
      <p:sp>
        <p:nvSpPr>
          <p:cNvPr id="22534" name="Rectangle 3">
            <a:extLst>
              <a:ext uri="{FF2B5EF4-FFF2-40B4-BE49-F238E27FC236}">
                <a16:creationId xmlns:a16="http://schemas.microsoft.com/office/drawing/2014/main" id="{F16FC7AC-FAA4-29DE-9936-831B7663C53F}"/>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2" name="Footer Placeholder 1">
            <a:extLst>
              <a:ext uri="{FF2B5EF4-FFF2-40B4-BE49-F238E27FC236}">
                <a16:creationId xmlns:a16="http://schemas.microsoft.com/office/drawing/2014/main" id="{96A78096-74D8-9841-4320-FE57E3A92331}"/>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 name="Header Placeholder 2">
            <a:extLst>
              <a:ext uri="{FF2B5EF4-FFF2-40B4-BE49-F238E27FC236}">
                <a16:creationId xmlns:a16="http://schemas.microsoft.com/office/drawing/2014/main" id="{E421E85E-BE6C-4BC7-6BF9-03F66141838D}"/>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0522852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838EA-1FE7-8050-8320-9D63746B7E72}"/>
            </a:ext>
          </a:extLst>
        </p:cNvPr>
        <p:cNvGrpSpPr/>
        <p:nvPr/>
      </p:nvGrpSpPr>
      <p:grpSpPr>
        <a:xfrm>
          <a:off x="0" y="0"/>
          <a:ext cx="0" cy="0"/>
          <a:chOff x="0" y="0"/>
          <a:chExt cx="0" cy="0"/>
        </a:xfrm>
      </p:grpSpPr>
      <p:sp>
        <p:nvSpPr>
          <p:cNvPr id="44036" name="Rectangle 7">
            <a:extLst>
              <a:ext uri="{FF2B5EF4-FFF2-40B4-BE49-F238E27FC236}">
                <a16:creationId xmlns:a16="http://schemas.microsoft.com/office/drawing/2014/main" id="{DAE4738F-9459-8F84-A6EE-0099A5E38EC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8C86D1FE-23B2-4687-845F-B2BB34F720CB}" type="slidenum">
              <a:rPr lang="en-US" altLang="en-US"/>
              <a:pPr/>
              <a:t>11</a:t>
            </a:fld>
            <a:endParaRPr lang="en-US" altLang="en-US"/>
          </a:p>
        </p:txBody>
      </p:sp>
      <p:sp>
        <p:nvSpPr>
          <p:cNvPr id="44037" name="Rectangle 2">
            <a:extLst>
              <a:ext uri="{FF2B5EF4-FFF2-40B4-BE49-F238E27FC236}">
                <a16:creationId xmlns:a16="http://schemas.microsoft.com/office/drawing/2014/main" id="{C0A618A0-4433-4A27-78A3-F5F5358EC9AB}"/>
              </a:ext>
            </a:extLst>
          </p:cNvPr>
          <p:cNvSpPr>
            <a:spLocks noGrp="1" noRot="1" noChangeAspect="1" noChangeArrowheads="1" noTextEdit="1"/>
          </p:cNvSpPr>
          <p:nvPr>
            <p:ph type="sldImg"/>
          </p:nvPr>
        </p:nvSpPr>
        <p:spPr>
          <a:solidFill>
            <a:srgbClr val="FFFFFF"/>
          </a:solidFill>
          <a:ln/>
        </p:spPr>
      </p:sp>
      <p:sp>
        <p:nvSpPr>
          <p:cNvPr id="44038" name="Rectangle 3">
            <a:extLst>
              <a:ext uri="{FF2B5EF4-FFF2-40B4-BE49-F238E27FC236}">
                <a16:creationId xmlns:a16="http://schemas.microsoft.com/office/drawing/2014/main" id="{697A937B-9B17-2527-0F39-418345B29BC6}"/>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86164" tIns="43082" rIns="86164" bIns="43082"/>
          <a:lstStyle/>
          <a:p>
            <a:pPr eaLnBrk="1" hangingPunct="1"/>
            <a:endParaRPr lang="en-US" altLang="en-US"/>
          </a:p>
        </p:txBody>
      </p:sp>
      <p:sp>
        <p:nvSpPr>
          <p:cNvPr id="2" name="Footer Placeholder 1">
            <a:extLst>
              <a:ext uri="{FF2B5EF4-FFF2-40B4-BE49-F238E27FC236}">
                <a16:creationId xmlns:a16="http://schemas.microsoft.com/office/drawing/2014/main" id="{0044FDA9-3F83-80A2-4F42-650426990F88}"/>
              </a:ext>
            </a:extLst>
          </p:cNvPr>
          <p:cNvSpPr>
            <a:spLocks noGrp="1"/>
          </p:cNvSpPr>
          <p:nvPr>
            <p:ph type="ftr" sz="quarter" idx="4"/>
          </p:nvPr>
        </p:nvSpPr>
        <p:spPr/>
        <p:txBody>
          <a:bodyPr/>
          <a:lstStyle/>
          <a:p>
            <a:pPr>
              <a:defRPr/>
            </a:pPr>
            <a:endParaRPr lang="en-US" altLang="en-US"/>
          </a:p>
        </p:txBody>
      </p:sp>
      <p:sp>
        <p:nvSpPr>
          <p:cNvPr id="3" name="Header Placeholder 2">
            <a:extLst>
              <a:ext uri="{FF2B5EF4-FFF2-40B4-BE49-F238E27FC236}">
                <a16:creationId xmlns:a16="http://schemas.microsoft.com/office/drawing/2014/main" id="{3EC45BDF-349C-D52F-9CB7-5F3B1DDBBA21}"/>
              </a:ext>
            </a:extLst>
          </p:cNvPr>
          <p:cNvSpPr>
            <a:spLocks noGrp="1"/>
          </p:cNvSpPr>
          <p:nvPr>
            <p:ph type="hdr" sz="quarter"/>
          </p:nvPr>
        </p:nvSpPr>
        <p:spPr/>
        <p:txBody>
          <a:bodyPr/>
          <a:lstStyle/>
          <a:p>
            <a:pPr>
              <a:defRPr/>
            </a:pPr>
            <a:endParaRPr lang="en-US" altLang="en-US"/>
          </a:p>
        </p:txBody>
      </p:sp>
    </p:spTree>
    <p:extLst>
      <p:ext uri="{BB962C8B-B14F-4D97-AF65-F5344CB8AC3E}">
        <p14:creationId xmlns:p14="http://schemas.microsoft.com/office/powerpoint/2010/main" val="1699921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6AEE73-7E96-4B78-6E09-C7DEA35B0ECB}"/>
            </a:ext>
          </a:extLst>
        </p:cNvPr>
        <p:cNvGrpSpPr/>
        <p:nvPr/>
      </p:nvGrpSpPr>
      <p:grpSpPr>
        <a:xfrm>
          <a:off x="0" y="0"/>
          <a:ext cx="0" cy="0"/>
          <a:chOff x="0" y="0"/>
          <a:chExt cx="0" cy="0"/>
        </a:xfrm>
      </p:grpSpPr>
      <p:sp>
        <p:nvSpPr>
          <p:cNvPr id="22532" name="Rectangle 7">
            <a:extLst>
              <a:ext uri="{FF2B5EF4-FFF2-40B4-BE49-F238E27FC236}">
                <a16:creationId xmlns:a16="http://schemas.microsoft.com/office/drawing/2014/main" id="{AAEF5CA4-AA64-CEB2-3410-CCAB62B9C38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38BE23-820A-4C42-AD3A-D20BAB8DFD1E}"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2533" name="Rectangle 2">
            <a:extLst>
              <a:ext uri="{FF2B5EF4-FFF2-40B4-BE49-F238E27FC236}">
                <a16:creationId xmlns:a16="http://schemas.microsoft.com/office/drawing/2014/main" id="{189228F8-6A1F-B4B7-9DB9-B4687BEC00AF}"/>
              </a:ext>
            </a:extLst>
          </p:cNvPr>
          <p:cNvSpPr>
            <a:spLocks noGrp="1" noRot="1" noChangeAspect="1" noChangeArrowheads="1" noTextEdit="1"/>
          </p:cNvSpPr>
          <p:nvPr>
            <p:ph type="sldImg"/>
          </p:nvPr>
        </p:nvSpPr>
        <p:spPr>
          <a:solidFill>
            <a:srgbClr val="FFFFFF"/>
          </a:solidFill>
          <a:ln/>
        </p:spPr>
      </p:sp>
      <p:sp>
        <p:nvSpPr>
          <p:cNvPr id="22534" name="Rectangle 3">
            <a:extLst>
              <a:ext uri="{FF2B5EF4-FFF2-40B4-BE49-F238E27FC236}">
                <a16:creationId xmlns:a16="http://schemas.microsoft.com/office/drawing/2014/main" id="{E8D69B4F-BEAE-F2A2-9C91-A2179D4BE1C0}"/>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dirty="0"/>
          </a:p>
        </p:txBody>
      </p:sp>
      <p:sp>
        <p:nvSpPr>
          <p:cNvPr id="2" name="Footer Placeholder 1">
            <a:extLst>
              <a:ext uri="{FF2B5EF4-FFF2-40B4-BE49-F238E27FC236}">
                <a16:creationId xmlns:a16="http://schemas.microsoft.com/office/drawing/2014/main" id="{DC9894B1-CCE7-5FCA-9191-33191CC792F6}"/>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 name="Header Placeholder 2">
            <a:extLst>
              <a:ext uri="{FF2B5EF4-FFF2-40B4-BE49-F238E27FC236}">
                <a16:creationId xmlns:a16="http://schemas.microsoft.com/office/drawing/2014/main" id="{40AEAFC7-6CFF-CDCA-A7DB-82CD16597807}"/>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4391066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ECBC5-F187-FEB8-CC54-86EA66AB489A}"/>
            </a:ext>
          </a:extLst>
        </p:cNvPr>
        <p:cNvGrpSpPr/>
        <p:nvPr/>
      </p:nvGrpSpPr>
      <p:grpSpPr>
        <a:xfrm>
          <a:off x="0" y="0"/>
          <a:ext cx="0" cy="0"/>
          <a:chOff x="0" y="0"/>
          <a:chExt cx="0" cy="0"/>
        </a:xfrm>
      </p:grpSpPr>
      <p:sp>
        <p:nvSpPr>
          <p:cNvPr id="22532" name="Rectangle 7">
            <a:extLst>
              <a:ext uri="{FF2B5EF4-FFF2-40B4-BE49-F238E27FC236}">
                <a16:creationId xmlns:a16="http://schemas.microsoft.com/office/drawing/2014/main" id="{6B9D0105-49E1-1E4C-151B-7469E1E0D2D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38BE23-820A-4C42-AD3A-D20BAB8DFD1E}"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2533" name="Rectangle 2">
            <a:extLst>
              <a:ext uri="{FF2B5EF4-FFF2-40B4-BE49-F238E27FC236}">
                <a16:creationId xmlns:a16="http://schemas.microsoft.com/office/drawing/2014/main" id="{9626536B-22BD-EB4F-019E-3888EBBB8036}"/>
              </a:ext>
            </a:extLst>
          </p:cNvPr>
          <p:cNvSpPr>
            <a:spLocks noGrp="1" noRot="1" noChangeAspect="1" noChangeArrowheads="1" noTextEdit="1"/>
          </p:cNvSpPr>
          <p:nvPr>
            <p:ph type="sldImg"/>
          </p:nvPr>
        </p:nvSpPr>
        <p:spPr>
          <a:solidFill>
            <a:srgbClr val="FFFFFF"/>
          </a:solidFill>
          <a:ln/>
        </p:spPr>
      </p:sp>
      <p:sp>
        <p:nvSpPr>
          <p:cNvPr id="22534" name="Rectangle 3">
            <a:extLst>
              <a:ext uri="{FF2B5EF4-FFF2-40B4-BE49-F238E27FC236}">
                <a16:creationId xmlns:a16="http://schemas.microsoft.com/office/drawing/2014/main" id="{19780F92-B63B-7E5F-47E6-408F8BE993ED}"/>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dirty="0"/>
          </a:p>
        </p:txBody>
      </p:sp>
      <p:sp>
        <p:nvSpPr>
          <p:cNvPr id="2" name="Footer Placeholder 1">
            <a:extLst>
              <a:ext uri="{FF2B5EF4-FFF2-40B4-BE49-F238E27FC236}">
                <a16:creationId xmlns:a16="http://schemas.microsoft.com/office/drawing/2014/main" id="{A16B526C-6027-0FEA-4D5D-35D6B5A43B6D}"/>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 name="Header Placeholder 2">
            <a:extLst>
              <a:ext uri="{FF2B5EF4-FFF2-40B4-BE49-F238E27FC236}">
                <a16:creationId xmlns:a16="http://schemas.microsoft.com/office/drawing/2014/main" id="{F4C75866-4C13-73D2-326F-1DBB485202D9}"/>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967580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89BAF5-E493-96D0-534D-7273BA9FD141}"/>
            </a:ext>
          </a:extLst>
        </p:cNvPr>
        <p:cNvGrpSpPr/>
        <p:nvPr/>
      </p:nvGrpSpPr>
      <p:grpSpPr>
        <a:xfrm>
          <a:off x="0" y="0"/>
          <a:ext cx="0" cy="0"/>
          <a:chOff x="0" y="0"/>
          <a:chExt cx="0" cy="0"/>
        </a:xfrm>
      </p:grpSpPr>
      <p:sp>
        <p:nvSpPr>
          <p:cNvPr id="44036" name="Rectangle 7">
            <a:extLst>
              <a:ext uri="{FF2B5EF4-FFF2-40B4-BE49-F238E27FC236}">
                <a16:creationId xmlns:a16="http://schemas.microsoft.com/office/drawing/2014/main" id="{190BEC16-5BC6-FA9E-9611-BE43A99D6E0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8C86D1FE-23B2-4687-845F-B2BB34F720CB}" type="slidenum">
              <a:rPr lang="en-US" altLang="en-US"/>
              <a:pPr/>
              <a:t>14</a:t>
            </a:fld>
            <a:endParaRPr lang="en-US" altLang="en-US"/>
          </a:p>
        </p:txBody>
      </p:sp>
      <p:sp>
        <p:nvSpPr>
          <p:cNvPr id="44037" name="Rectangle 2">
            <a:extLst>
              <a:ext uri="{FF2B5EF4-FFF2-40B4-BE49-F238E27FC236}">
                <a16:creationId xmlns:a16="http://schemas.microsoft.com/office/drawing/2014/main" id="{2CA5A845-3C25-6C78-023A-1EAB20CF0CDE}"/>
              </a:ext>
            </a:extLst>
          </p:cNvPr>
          <p:cNvSpPr>
            <a:spLocks noGrp="1" noRot="1" noChangeAspect="1" noChangeArrowheads="1" noTextEdit="1"/>
          </p:cNvSpPr>
          <p:nvPr>
            <p:ph type="sldImg"/>
          </p:nvPr>
        </p:nvSpPr>
        <p:spPr>
          <a:solidFill>
            <a:srgbClr val="FFFFFF"/>
          </a:solidFill>
          <a:ln/>
        </p:spPr>
      </p:sp>
      <p:sp>
        <p:nvSpPr>
          <p:cNvPr id="44038" name="Rectangle 3">
            <a:extLst>
              <a:ext uri="{FF2B5EF4-FFF2-40B4-BE49-F238E27FC236}">
                <a16:creationId xmlns:a16="http://schemas.microsoft.com/office/drawing/2014/main" id="{8DEA5791-5F39-0882-59F2-B011F8D78073}"/>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86164" tIns="43082" rIns="86164" bIns="43082"/>
          <a:lstStyle/>
          <a:p>
            <a:pPr eaLnBrk="1" hangingPunct="1"/>
            <a:endParaRPr lang="en-US" altLang="en-US"/>
          </a:p>
        </p:txBody>
      </p:sp>
      <p:sp>
        <p:nvSpPr>
          <p:cNvPr id="2" name="Footer Placeholder 1">
            <a:extLst>
              <a:ext uri="{FF2B5EF4-FFF2-40B4-BE49-F238E27FC236}">
                <a16:creationId xmlns:a16="http://schemas.microsoft.com/office/drawing/2014/main" id="{EB3A9753-D240-07BD-D352-A73BA556EBB5}"/>
              </a:ext>
            </a:extLst>
          </p:cNvPr>
          <p:cNvSpPr>
            <a:spLocks noGrp="1"/>
          </p:cNvSpPr>
          <p:nvPr>
            <p:ph type="ftr" sz="quarter" idx="4"/>
          </p:nvPr>
        </p:nvSpPr>
        <p:spPr/>
        <p:txBody>
          <a:bodyPr/>
          <a:lstStyle/>
          <a:p>
            <a:pPr>
              <a:defRPr/>
            </a:pPr>
            <a:endParaRPr lang="en-US" altLang="en-US"/>
          </a:p>
        </p:txBody>
      </p:sp>
      <p:sp>
        <p:nvSpPr>
          <p:cNvPr id="3" name="Header Placeholder 2">
            <a:extLst>
              <a:ext uri="{FF2B5EF4-FFF2-40B4-BE49-F238E27FC236}">
                <a16:creationId xmlns:a16="http://schemas.microsoft.com/office/drawing/2014/main" id="{9B4DCA58-73BB-EB65-0EA7-4F2D90D3C756}"/>
              </a:ext>
            </a:extLst>
          </p:cNvPr>
          <p:cNvSpPr>
            <a:spLocks noGrp="1"/>
          </p:cNvSpPr>
          <p:nvPr>
            <p:ph type="hdr" sz="quarter"/>
          </p:nvPr>
        </p:nvSpPr>
        <p:spPr/>
        <p:txBody>
          <a:bodyPr/>
          <a:lstStyle/>
          <a:p>
            <a:pPr>
              <a:defRPr/>
            </a:pPr>
            <a:endParaRPr lang="en-US" altLang="en-US"/>
          </a:p>
        </p:txBody>
      </p:sp>
    </p:spTree>
    <p:extLst>
      <p:ext uri="{BB962C8B-B14F-4D97-AF65-F5344CB8AC3E}">
        <p14:creationId xmlns:p14="http://schemas.microsoft.com/office/powerpoint/2010/main" val="20739055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DB4686-784E-8851-F61F-0ADA4124BB1D}"/>
            </a:ext>
          </a:extLst>
        </p:cNvPr>
        <p:cNvGrpSpPr/>
        <p:nvPr/>
      </p:nvGrpSpPr>
      <p:grpSpPr>
        <a:xfrm>
          <a:off x="0" y="0"/>
          <a:ext cx="0" cy="0"/>
          <a:chOff x="0" y="0"/>
          <a:chExt cx="0" cy="0"/>
        </a:xfrm>
      </p:grpSpPr>
      <p:sp>
        <p:nvSpPr>
          <p:cNvPr id="22532" name="Rectangle 7">
            <a:extLst>
              <a:ext uri="{FF2B5EF4-FFF2-40B4-BE49-F238E27FC236}">
                <a16:creationId xmlns:a16="http://schemas.microsoft.com/office/drawing/2014/main" id="{EB3CE207-D697-07AC-3778-014B562A9DB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38BE23-820A-4C42-AD3A-D20BAB8DFD1E}"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2533" name="Rectangle 2">
            <a:extLst>
              <a:ext uri="{FF2B5EF4-FFF2-40B4-BE49-F238E27FC236}">
                <a16:creationId xmlns:a16="http://schemas.microsoft.com/office/drawing/2014/main" id="{ACF90F6A-AEA9-77A4-CBB1-D219EEA38905}"/>
              </a:ext>
            </a:extLst>
          </p:cNvPr>
          <p:cNvSpPr>
            <a:spLocks noGrp="1" noRot="1" noChangeAspect="1" noChangeArrowheads="1" noTextEdit="1"/>
          </p:cNvSpPr>
          <p:nvPr>
            <p:ph type="sldImg"/>
          </p:nvPr>
        </p:nvSpPr>
        <p:spPr>
          <a:solidFill>
            <a:srgbClr val="FFFFFF"/>
          </a:solidFill>
          <a:ln/>
        </p:spPr>
      </p:sp>
      <p:sp>
        <p:nvSpPr>
          <p:cNvPr id="22534" name="Rectangle 3">
            <a:extLst>
              <a:ext uri="{FF2B5EF4-FFF2-40B4-BE49-F238E27FC236}">
                <a16:creationId xmlns:a16="http://schemas.microsoft.com/office/drawing/2014/main" id="{44EF94F7-C7C8-ACC0-B05B-2FF34E756023}"/>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dirty="0"/>
          </a:p>
        </p:txBody>
      </p:sp>
      <p:sp>
        <p:nvSpPr>
          <p:cNvPr id="2" name="Footer Placeholder 1">
            <a:extLst>
              <a:ext uri="{FF2B5EF4-FFF2-40B4-BE49-F238E27FC236}">
                <a16:creationId xmlns:a16="http://schemas.microsoft.com/office/drawing/2014/main" id="{423BCF18-ACAD-3874-9CE9-6278C47EDF49}"/>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 name="Header Placeholder 2">
            <a:extLst>
              <a:ext uri="{FF2B5EF4-FFF2-40B4-BE49-F238E27FC236}">
                <a16:creationId xmlns:a16="http://schemas.microsoft.com/office/drawing/2014/main" id="{70823E3E-EAC6-3BDB-8FD2-06EA3F090200}"/>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5718981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5D175-D91E-B6C0-AB06-4EFE28C462D4}"/>
            </a:ext>
          </a:extLst>
        </p:cNvPr>
        <p:cNvGrpSpPr/>
        <p:nvPr/>
      </p:nvGrpSpPr>
      <p:grpSpPr>
        <a:xfrm>
          <a:off x="0" y="0"/>
          <a:ext cx="0" cy="0"/>
          <a:chOff x="0" y="0"/>
          <a:chExt cx="0" cy="0"/>
        </a:xfrm>
      </p:grpSpPr>
      <p:sp>
        <p:nvSpPr>
          <p:cNvPr id="22532" name="Rectangle 7">
            <a:extLst>
              <a:ext uri="{FF2B5EF4-FFF2-40B4-BE49-F238E27FC236}">
                <a16:creationId xmlns:a16="http://schemas.microsoft.com/office/drawing/2014/main" id="{940FADD2-6D05-75B8-8F3B-93BF42BDC91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38BE23-820A-4C42-AD3A-D20BAB8DFD1E}"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2533" name="Rectangle 2">
            <a:extLst>
              <a:ext uri="{FF2B5EF4-FFF2-40B4-BE49-F238E27FC236}">
                <a16:creationId xmlns:a16="http://schemas.microsoft.com/office/drawing/2014/main" id="{7348D68F-C80E-763F-D360-C8DE49FE5E49}"/>
              </a:ext>
            </a:extLst>
          </p:cNvPr>
          <p:cNvSpPr>
            <a:spLocks noGrp="1" noRot="1" noChangeAspect="1" noChangeArrowheads="1" noTextEdit="1"/>
          </p:cNvSpPr>
          <p:nvPr>
            <p:ph type="sldImg"/>
          </p:nvPr>
        </p:nvSpPr>
        <p:spPr>
          <a:solidFill>
            <a:srgbClr val="FFFFFF"/>
          </a:solidFill>
          <a:ln/>
        </p:spPr>
      </p:sp>
      <p:sp>
        <p:nvSpPr>
          <p:cNvPr id="22534" name="Rectangle 3">
            <a:extLst>
              <a:ext uri="{FF2B5EF4-FFF2-40B4-BE49-F238E27FC236}">
                <a16:creationId xmlns:a16="http://schemas.microsoft.com/office/drawing/2014/main" id="{7513C8C4-EE29-2D95-31FB-AA8FAB7ED5EF}"/>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2" name="Footer Placeholder 1">
            <a:extLst>
              <a:ext uri="{FF2B5EF4-FFF2-40B4-BE49-F238E27FC236}">
                <a16:creationId xmlns:a16="http://schemas.microsoft.com/office/drawing/2014/main" id="{A3DDB246-12F0-2D0D-586B-E753A52689A7}"/>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 name="Header Placeholder 2">
            <a:extLst>
              <a:ext uri="{FF2B5EF4-FFF2-40B4-BE49-F238E27FC236}">
                <a16:creationId xmlns:a16="http://schemas.microsoft.com/office/drawing/2014/main" id="{63CAC433-91A8-B4D9-BA58-56FD4049A8EC}"/>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807430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7F846-B71A-D42C-4771-34838A7AC3E9}"/>
            </a:ext>
          </a:extLst>
        </p:cNvPr>
        <p:cNvGrpSpPr/>
        <p:nvPr/>
      </p:nvGrpSpPr>
      <p:grpSpPr>
        <a:xfrm>
          <a:off x="0" y="0"/>
          <a:ext cx="0" cy="0"/>
          <a:chOff x="0" y="0"/>
          <a:chExt cx="0" cy="0"/>
        </a:xfrm>
      </p:grpSpPr>
      <p:sp>
        <p:nvSpPr>
          <p:cNvPr id="16388" name="Rectangle 7">
            <a:extLst>
              <a:ext uri="{FF2B5EF4-FFF2-40B4-BE49-F238E27FC236}">
                <a16:creationId xmlns:a16="http://schemas.microsoft.com/office/drawing/2014/main" id="{26FCD384-C8BF-B500-2897-A444AE9861C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7CB8F6-0CA7-4177-B8D5-6C6953CEA119}"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6389" name="Rectangle 2">
            <a:extLst>
              <a:ext uri="{FF2B5EF4-FFF2-40B4-BE49-F238E27FC236}">
                <a16:creationId xmlns:a16="http://schemas.microsoft.com/office/drawing/2014/main" id="{BC6A0867-BF28-43CB-E30F-3E338D04CC54}"/>
              </a:ext>
            </a:extLst>
          </p:cNvPr>
          <p:cNvSpPr>
            <a:spLocks noGrp="1" noRot="1" noChangeAspect="1" noChangeArrowheads="1" noTextEdit="1"/>
          </p:cNvSpPr>
          <p:nvPr>
            <p:ph type="sldImg"/>
          </p:nvPr>
        </p:nvSpPr>
        <p:spPr>
          <a:ln/>
        </p:spPr>
      </p:sp>
      <p:sp>
        <p:nvSpPr>
          <p:cNvPr id="16390" name="Rectangle 3">
            <a:extLst>
              <a:ext uri="{FF2B5EF4-FFF2-40B4-BE49-F238E27FC236}">
                <a16:creationId xmlns:a16="http://schemas.microsoft.com/office/drawing/2014/main" id="{87E9BDBF-7052-4F85-4520-644D0BB365E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2" name="Footer Placeholder 1">
            <a:extLst>
              <a:ext uri="{FF2B5EF4-FFF2-40B4-BE49-F238E27FC236}">
                <a16:creationId xmlns:a16="http://schemas.microsoft.com/office/drawing/2014/main" id="{B9440CAA-6A0B-EB6D-1E50-8001F10606F2}"/>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 name="Header Placeholder 2">
            <a:extLst>
              <a:ext uri="{FF2B5EF4-FFF2-40B4-BE49-F238E27FC236}">
                <a16:creationId xmlns:a16="http://schemas.microsoft.com/office/drawing/2014/main" id="{C42C9261-BB10-164A-FD7B-1224E0427FCE}"/>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8704254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96866-25EA-7004-F5ED-229FBE8A1054}"/>
            </a:ext>
          </a:extLst>
        </p:cNvPr>
        <p:cNvGrpSpPr/>
        <p:nvPr/>
      </p:nvGrpSpPr>
      <p:grpSpPr>
        <a:xfrm>
          <a:off x="0" y="0"/>
          <a:ext cx="0" cy="0"/>
          <a:chOff x="0" y="0"/>
          <a:chExt cx="0" cy="0"/>
        </a:xfrm>
      </p:grpSpPr>
      <p:sp>
        <p:nvSpPr>
          <p:cNvPr id="16386" name="Rectangle 7">
            <a:extLst>
              <a:ext uri="{FF2B5EF4-FFF2-40B4-BE49-F238E27FC236}">
                <a16:creationId xmlns:a16="http://schemas.microsoft.com/office/drawing/2014/main" id="{70396213-7B10-28CE-681A-99B47D4D461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4259C5F-2925-49E7-98DD-085D507FFBE1}" type="slidenum">
              <a:rPr kumimoji="0" lang="en-US" altLang="en-US" sz="1000" b="0" i="1"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altLang="en-US" sz="1000" b="0" i="1"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6387" name="Rectangle 2">
            <a:extLst>
              <a:ext uri="{FF2B5EF4-FFF2-40B4-BE49-F238E27FC236}">
                <a16:creationId xmlns:a16="http://schemas.microsoft.com/office/drawing/2014/main" id="{39D28ADC-1E2A-2795-C7A7-FA15E89DAAB6}"/>
              </a:ext>
            </a:extLst>
          </p:cNvPr>
          <p:cNvSpPr>
            <a:spLocks noGrp="1" noRot="1" noChangeAspect="1" noChangeArrowheads="1" noTextEdit="1"/>
          </p:cNvSpPr>
          <p:nvPr>
            <p:ph type="sldImg"/>
          </p:nvPr>
        </p:nvSpPr>
        <p:spPr>
          <a:xfrm>
            <a:off x="1150938" y="692150"/>
            <a:ext cx="4556125" cy="3416300"/>
          </a:xfrm>
          <a:ln cap="flat"/>
        </p:spPr>
      </p:sp>
      <p:sp>
        <p:nvSpPr>
          <p:cNvPr id="16388" name="Rectangle 3">
            <a:extLst>
              <a:ext uri="{FF2B5EF4-FFF2-40B4-BE49-F238E27FC236}">
                <a16:creationId xmlns:a16="http://schemas.microsoft.com/office/drawing/2014/main" id="{C638FB69-B6FD-E9E8-5B79-B3CCB9D1B62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ltLang="en-US"/>
          </a:p>
        </p:txBody>
      </p:sp>
    </p:spTree>
    <p:extLst>
      <p:ext uri="{BB962C8B-B14F-4D97-AF65-F5344CB8AC3E}">
        <p14:creationId xmlns:p14="http://schemas.microsoft.com/office/powerpoint/2010/main" val="1407787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D29E3-2731-ECC9-7379-B270567F2913}"/>
            </a:ext>
          </a:extLst>
        </p:cNvPr>
        <p:cNvGrpSpPr/>
        <p:nvPr/>
      </p:nvGrpSpPr>
      <p:grpSpPr>
        <a:xfrm>
          <a:off x="0" y="0"/>
          <a:ext cx="0" cy="0"/>
          <a:chOff x="0" y="0"/>
          <a:chExt cx="0" cy="0"/>
        </a:xfrm>
      </p:grpSpPr>
      <p:sp>
        <p:nvSpPr>
          <p:cNvPr id="22532" name="Rectangle 7">
            <a:extLst>
              <a:ext uri="{FF2B5EF4-FFF2-40B4-BE49-F238E27FC236}">
                <a16:creationId xmlns:a16="http://schemas.microsoft.com/office/drawing/2014/main" id="{92645AE8-7C9D-3AF2-A77F-52E62046491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38BE23-820A-4C42-AD3A-D20BAB8DFD1E}"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2533" name="Rectangle 2">
            <a:extLst>
              <a:ext uri="{FF2B5EF4-FFF2-40B4-BE49-F238E27FC236}">
                <a16:creationId xmlns:a16="http://schemas.microsoft.com/office/drawing/2014/main" id="{DF138687-A2BE-9EB6-C5ED-9DEDBE8A5219}"/>
              </a:ext>
            </a:extLst>
          </p:cNvPr>
          <p:cNvSpPr>
            <a:spLocks noGrp="1" noRot="1" noChangeAspect="1" noChangeArrowheads="1" noTextEdit="1"/>
          </p:cNvSpPr>
          <p:nvPr>
            <p:ph type="sldImg"/>
          </p:nvPr>
        </p:nvSpPr>
        <p:spPr>
          <a:solidFill>
            <a:srgbClr val="FFFFFF"/>
          </a:solidFill>
          <a:ln/>
        </p:spPr>
      </p:sp>
      <p:sp>
        <p:nvSpPr>
          <p:cNvPr id="22534" name="Rectangle 3">
            <a:extLst>
              <a:ext uri="{FF2B5EF4-FFF2-40B4-BE49-F238E27FC236}">
                <a16:creationId xmlns:a16="http://schemas.microsoft.com/office/drawing/2014/main" id="{C989131E-D6A4-8CDA-74C1-E7B84E04E434}"/>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2" name="Footer Placeholder 1">
            <a:extLst>
              <a:ext uri="{FF2B5EF4-FFF2-40B4-BE49-F238E27FC236}">
                <a16:creationId xmlns:a16="http://schemas.microsoft.com/office/drawing/2014/main" id="{B11FECE6-B679-B8A3-1560-6E54100DC156}"/>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 name="Header Placeholder 2">
            <a:extLst>
              <a:ext uri="{FF2B5EF4-FFF2-40B4-BE49-F238E27FC236}">
                <a16:creationId xmlns:a16="http://schemas.microsoft.com/office/drawing/2014/main" id="{E2B6BD58-B584-F0C2-8281-F7A081627EBA}"/>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191478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DB646-2379-84B7-4A06-85682E31084A}"/>
            </a:ext>
          </a:extLst>
        </p:cNvPr>
        <p:cNvGrpSpPr/>
        <p:nvPr/>
      </p:nvGrpSpPr>
      <p:grpSpPr>
        <a:xfrm>
          <a:off x="0" y="0"/>
          <a:ext cx="0" cy="0"/>
          <a:chOff x="0" y="0"/>
          <a:chExt cx="0" cy="0"/>
        </a:xfrm>
      </p:grpSpPr>
      <p:sp>
        <p:nvSpPr>
          <p:cNvPr id="22532" name="Rectangle 7">
            <a:extLst>
              <a:ext uri="{FF2B5EF4-FFF2-40B4-BE49-F238E27FC236}">
                <a16:creationId xmlns:a16="http://schemas.microsoft.com/office/drawing/2014/main" id="{A0B54FA6-685A-316E-7843-AD3A5F3CDF4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38BE23-820A-4C42-AD3A-D20BAB8DFD1E}"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2533" name="Rectangle 2">
            <a:extLst>
              <a:ext uri="{FF2B5EF4-FFF2-40B4-BE49-F238E27FC236}">
                <a16:creationId xmlns:a16="http://schemas.microsoft.com/office/drawing/2014/main" id="{0D880360-8EE1-B831-1526-247D0306BF4C}"/>
              </a:ext>
            </a:extLst>
          </p:cNvPr>
          <p:cNvSpPr>
            <a:spLocks noGrp="1" noRot="1" noChangeAspect="1" noChangeArrowheads="1" noTextEdit="1"/>
          </p:cNvSpPr>
          <p:nvPr>
            <p:ph type="sldImg"/>
          </p:nvPr>
        </p:nvSpPr>
        <p:spPr>
          <a:solidFill>
            <a:srgbClr val="FFFFFF"/>
          </a:solidFill>
          <a:ln/>
        </p:spPr>
      </p:sp>
      <p:sp>
        <p:nvSpPr>
          <p:cNvPr id="22534" name="Rectangle 3">
            <a:extLst>
              <a:ext uri="{FF2B5EF4-FFF2-40B4-BE49-F238E27FC236}">
                <a16:creationId xmlns:a16="http://schemas.microsoft.com/office/drawing/2014/main" id="{21DA9328-FE63-B84D-1235-8DC911302BD1}"/>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2" name="Footer Placeholder 1">
            <a:extLst>
              <a:ext uri="{FF2B5EF4-FFF2-40B4-BE49-F238E27FC236}">
                <a16:creationId xmlns:a16="http://schemas.microsoft.com/office/drawing/2014/main" id="{AA15F570-A124-138E-7CD4-E7AAAAE290A8}"/>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 name="Header Placeholder 2">
            <a:extLst>
              <a:ext uri="{FF2B5EF4-FFF2-40B4-BE49-F238E27FC236}">
                <a16:creationId xmlns:a16="http://schemas.microsoft.com/office/drawing/2014/main" id="{0A2F7E6F-38F2-1ABF-3E82-F864B11348DC}"/>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799457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4B33A-AE18-0112-53EA-7A49E3DCC686}"/>
            </a:ext>
          </a:extLst>
        </p:cNvPr>
        <p:cNvGrpSpPr/>
        <p:nvPr/>
      </p:nvGrpSpPr>
      <p:grpSpPr>
        <a:xfrm>
          <a:off x="0" y="0"/>
          <a:ext cx="0" cy="0"/>
          <a:chOff x="0" y="0"/>
          <a:chExt cx="0" cy="0"/>
        </a:xfrm>
      </p:grpSpPr>
      <p:sp>
        <p:nvSpPr>
          <p:cNvPr id="22532" name="Rectangle 7">
            <a:extLst>
              <a:ext uri="{FF2B5EF4-FFF2-40B4-BE49-F238E27FC236}">
                <a16:creationId xmlns:a16="http://schemas.microsoft.com/office/drawing/2014/main" id="{6E4D1050-63A3-D56C-D958-B04F1468766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38BE23-820A-4C42-AD3A-D20BAB8DFD1E}"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2533" name="Rectangle 2">
            <a:extLst>
              <a:ext uri="{FF2B5EF4-FFF2-40B4-BE49-F238E27FC236}">
                <a16:creationId xmlns:a16="http://schemas.microsoft.com/office/drawing/2014/main" id="{3567BFC1-C658-7EAF-545A-7D48CC23577E}"/>
              </a:ext>
            </a:extLst>
          </p:cNvPr>
          <p:cNvSpPr>
            <a:spLocks noGrp="1" noRot="1" noChangeAspect="1" noChangeArrowheads="1" noTextEdit="1"/>
          </p:cNvSpPr>
          <p:nvPr>
            <p:ph type="sldImg"/>
          </p:nvPr>
        </p:nvSpPr>
        <p:spPr>
          <a:solidFill>
            <a:srgbClr val="FFFFFF"/>
          </a:solidFill>
          <a:ln/>
        </p:spPr>
      </p:sp>
      <p:sp>
        <p:nvSpPr>
          <p:cNvPr id="22534" name="Rectangle 3">
            <a:extLst>
              <a:ext uri="{FF2B5EF4-FFF2-40B4-BE49-F238E27FC236}">
                <a16:creationId xmlns:a16="http://schemas.microsoft.com/office/drawing/2014/main" id="{3004DCC8-0F5E-F461-384E-6F16C1B594C3}"/>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2" name="Footer Placeholder 1">
            <a:extLst>
              <a:ext uri="{FF2B5EF4-FFF2-40B4-BE49-F238E27FC236}">
                <a16:creationId xmlns:a16="http://schemas.microsoft.com/office/drawing/2014/main" id="{360784B2-D659-988C-0C51-41AEDA4A2808}"/>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 name="Header Placeholder 2">
            <a:extLst>
              <a:ext uri="{FF2B5EF4-FFF2-40B4-BE49-F238E27FC236}">
                <a16:creationId xmlns:a16="http://schemas.microsoft.com/office/drawing/2014/main" id="{E775CCCD-8E46-DC91-77F4-6D0BF7F09851}"/>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398110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57120-4076-BA11-7D7F-BA085A2CB71C}"/>
            </a:ext>
          </a:extLst>
        </p:cNvPr>
        <p:cNvGrpSpPr/>
        <p:nvPr/>
      </p:nvGrpSpPr>
      <p:grpSpPr>
        <a:xfrm>
          <a:off x="0" y="0"/>
          <a:ext cx="0" cy="0"/>
          <a:chOff x="0" y="0"/>
          <a:chExt cx="0" cy="0"/>
        </a:xfrm>
      </p:grpSpPr>
      <p:sp>
        <p:nvSpPr>
          <p:cNvPr id="22532" name="Rectangle 7">
            <a:extLst>
              <a:ext uri="{FF2B5EF4-FFF2-40B4-BE49-F238E27FC236}">
                <a16:creationId xmlns:a16="http://schemas.microsoft.com/office/drawing/2014/main" id="{F0518DB9-9D0E-3D67-E2D1-FE52EADD7B2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38BE23-820A-4C42-AD3A-D20BAB8DFD1E}"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2533" name="Rectangle 2">
            <a:extLst>
              <a:ext uri="{FF2B5EF4-FFF2-40B4-BE49-F238E27FC236}">
                <a16:creationId xmlns:a16="http://schemas.microsoft.com/office/drawing/2014/main" id="{F0EBE3FA-CEF1-A66F-5F47-68068949D281}"/>
              </a:ext>
            </a:extLst>
          </p:cNvPr>
          <p:cNvSpPr>
            <a:spLocks noGrp="1" noRot="1" noChangeAspect="1" noChangeArrowheads="1" noTextEdit="1"/>
          </p:cNvSpPr>
          <p:nvPr>
            <p:ph type="sldImg"/>
          </p:nvPr>
        </p:nvSpPr>
        <p:spPr>
          <a:solidFill>
            <a:srgbClr val="FFFFFF"/>
          </a:solidFill>
          <a:ln/>
        </p:spPr>
      </p:sp>
      <p:sp>
        <p:nvSpPr>
          <p:cNvPr id="22534" name="Rectangle 3">
            <a:extLst>
              <a:ext uri="{FF2B5EF4-FFF2-40B4-BE49-F238E27FC236}">
                <a16:creationId xmlns:a16="http://schemas.microsoft.com/office/drawing/2014/main" id="{19D5D8F2-02AB-AE87-CDA4-3CA5C13E59DB}"/>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2" name="Footer Placeholder 1">
            <a:extLst>
              <a:ext uri="{FF2B5EF4-FFF2-40B4-BE49-F238E27FC236}">
                <a16:creationId xmlns:a16="http://schemas.microsoft.com/office/drawing/2014/main" id="{7A9A8DD9-2E3F-7C84-1ED8-6EFC0897F15B}"/>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 name="Header Placeholder 2">
            <a:extLst>
              <a:ext uri="{FF2B5EF4-FFF2-40B4-BE49-F238E27FC236}">
                <a16:creationId xmlns:a16="http://schemas.microsoft.com/office/drawing/2014/main" id="{8460BE67-86D1-BB49-29C8-B77329C70B87}"/>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6260949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82B445-2B6F-7731-C21E-DFA074BA2212}"/>
            </a:ext>
          </a:extLst>
        </p:cNvPr>
        <p:cNvGrpSpPr/>
        <p:nvPr/>
      </p:nvGrpSpPr>
      <p:grpSpPr>
        <a:xfrm>
          <a:off x="0" y="0"/>
          <a:ext cx="0" cy="0"/>
          <a:chOff x="0" y="0"/>
          <a:chExt cx="0" cy="0"/>
        </a:xfrm>
      </p:grpSpPr>
      <p:sp>
        <p:nvSpPr>
          <p:cNvPr id="22532" name="Rectangle 7">
            <a:extLst>
              <a:ext uri="{FF2B5EF4-FFF2-40B4-BE49-F238E27FC236}">
                <a16:creationId xmlns:a16="http://schemas.microsoft.com/office/drawing/2014/main" id="{79C6EE89-19D7-4F37-A132-7840C1F5E9C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38BE23-820A-4C42-AD3A-D20BAB8DFD1E}"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2533" name="Rectangle 2">
            <a:extLst>
              <a:ext uri="{FF2B5EF4-FFF2-40B4-BE49-F238E27FC236}">
                <a16:creationId xmlns:a16="http://schemas.microsoft.com/office/drawing/2014/main" id="{F1B25592-7DE5-A50F-3EC3-4607151A9B12}"/>
              </a:ext>
            </a:extLst>
          </p:cNvPr>
          <p:cNvSpPr>
            <a:spLocks noGrp="1" noRot="1" noChangeAspect="1" noChangeArrowheads="1" noTextEdit="1"/>
          </p:cNvSpPr>
          <p:nvPr>
            <p:ph type="sldImg"/>
          </p:nvPr>
        </p:nvSpPr>
        <p:spPr>
          <a:solidFill>
            <a:srgbClr val="FFFFFF"/>
          </a:solidFill>
          <a:ln/>
        </p:spPr>
      </p:sp>
      <p:sp>
        <p:nvSpPr>
          <p:cNvPr id="22534" name="Rectangle 3">
            <a:extLst>
              <a:ext uri="{FF2B5EF4-FFF2-40B4-BE49-F238E27FC236}">
                <a16:creationId xmlns:a16="http://schemas.microsoft.com/office/drawing/2014/main" id="{FB94775F-BDAF-6ADA-6229-C0EB6E914E19}"/>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2" name="Footer Placeholder 1">
            <a:extLst>
              <a:ext uri="{FF2B5EF4-FFF2-40B4-BE49-F238E27FC236}">
                <a16:creationId xmlns:a16="http://schemas.microsoft.com/office/drawing/2014/main" id="{23DAA33E-3A92-E8EF-6675-0999F20C7966}"/>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 name="Header Placeholder 2">
            <a:extLst>
              <a:ext uri="{FF2B5EF4-FFF2-40B4-BE49-F238E27FC236}">
                <a16:creationId xmlns:a16="http://schemas.microsoft.com/office/drawing/2014/main" id="{CDBD435B-626E-ACEF-760B-2835EAD8030B}"/>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500001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BF491-9C6B-7F63-CD19-F253CC99D219}"/>
            </a:ext>
          </a:extLst>
        </p:cNvPr>
        <p:cNvGrpSpPr/>
        <p:nvPr/>
      </p:nvGrpSpPr>
      <p:grpSpPr>
        <a:xfrm>
          <a:off x="0" y="0"/>
          <a:ext cx="0" cy="0"/>
          <a:chOff x="0" y="0"/>
          <a:chExt cx="0" cy="0"/>
        </a:xfrm>
      </p:grpSpPr>
      <p:sp>
        <p:nvSpPr>
          <p:cNvPr id="22532" name="Rectangle 7">
            <a:extLst>
              <a:ext uri="{FF2B5EF4-FFF2-40B4-BE49-F238E27FC236}">
                <a16:creationId xmlns:a16="http://schemas.microsoft.com/office/drawing/2014/main" id="{9A5839A2-073F-15EA-696F-EED2F9EF696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38BE23-820A-4C42-AD3A-D20BAB8DFD1E}"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2533" name="Rectangle 2">
            <a:extLst>
              <a:ext uri="{FF2B5EF4-FFF2-40B4-BE49-F238E27FC236}">
                <a16:creationId xmlns:a16="http://schemas.microsoft.com/office/drawing/2014/main" id="{D36ADD77-2F98-104B-12F7-B4BBC74E96DA}"/>
              </a:ext>
            </a:extLst>
          </p:cNvPr>
          <p:cNvSpPr>
            <a:spLocks noGrp="1" noRot="1" noChangeAspect="1" noChangeArrowheads="1" noTextEdit="1"/>
          </p:cNvSpPr>
          <p:nvPr>
            <p:ph type="sldImg"/>
          </p:nvPr>
        </p:nvSpPr>
        <p:spPr>
          <a:solidFill>
            <a:srgbClr val="FFFFFF"/>
          </a:solidFill>
          <a:ln/>
        </p:spPr>
      </p:sp>
      <p:sp>
        <p:nvSpPr>
          <p:cNvPr id="22534" name="Rectangle 3">
            <a:extLst>
              <a:ext uri="{FF2B5EF4-FFF2-40B4-BE49-F238E27FC236}">
                <a16:creationId xmlns:a16="http://schemas.microsoft.com/office/drawing/2014/main" id="{CA9448C2-0DB7-96CE-E137-614C375C29BE}"/>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2" name="Footer Placeholder 1">
            <a:extLst>
              <a:ext uri="{FF2B5EF4-FFF2-40B4-BE49-F238E27FC236}">
                <a16:creationId xmlns:a16="http://schemas.microsoft.com/office/drawing/2014/main" id="{06205E33-145C-12D6-B465-27684D1BE378}"/>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 name="Header Placeholder 2">
            <a:extLst>
              <a:ext uri="{FF2B5EF4-FFF2-40B4-BE49-F238E27FC236}">
                <a16:creationId xmlns:a16="http://schemas.microsoft.com/office/drawing/2014/main" id="{56EA3D0E-E52C-2F43-AC78-B3B1A10A9D9C}"/>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9285239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0A34C-4417-E0D1-F8AB-572D9DDCFD3B}"/>
            </a:ext>
          </a:extLst>
        </p:cNvPr>
        <p:cNvGrpSpPr/>
        <p:nvPr/>
      </p:nvGrpSpPr>
      <p:grpSpPr>
        <a:xfrm>
          <a:off x="0" y="0"/>
          <a:ext cx="0" cy="0"/>
          <a:chOff x="0" y="0"/>
          <a:chExt cx="0" cy="0"/>
        </a:xfrm>
      </p:grpSpPr>
      <p:sp>
        <p:nvSpPr>
          <p:cNvPr id="22532" name="Rectangle 7">
            <a:extLst>
              <a:ext uri="{FF2B5EF4-FFF2-40B4-BE49-F238E27FC236}">
                <a16:creationId xmlns:a16="http://schemas.microsoft.com/office/drawing/2014/main" id="{1D3D2F42-6E6B-228B-51B9-20BAA04DC88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38BE23-820A-4C42-AD3A-D20BAB8DFD1E}"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2533" name="Rectangle 2">
            <a:extLst>
              <a:ext uri="{FF2B5EF4-FFF2-40B4-BE49-F238E27FC236}">
                <a16:creationId xmlns:a16="http://schemas.microsoft.com/office/drawing/2014/main" id="{573AFDBA-479E-EDD2-EBEB-AE68D32454C7}"/>
              </a:ext>
            </a:extLst>
          </p:cNvPr>
          <p:cNvSpPr>
            <a:spLocks noGrp="1" noRot="1" noChangeAspect="1" noChangeArrowheads="1" noTextEdit="1"/>
          </p:cNvSpPr>
          <p:nvPr>
            <p:ph type="sldImg"/>
          </p:nvPr>
        </p:nvSpPr>
        <p:spPr>
          <a:solidFill>
            <a:srgbClr val="FFFFFF"/>
          </a:solidFill>
          <a:ln/>
        </p:spPr>
      </p:sp>
      <p:sp>
        <p:nvSpPr>
          <p:cNvPr id="22534" name="Rectangle 3">
            <a:extLst>
              <a:ext uri="{FF2B5EF4-FFF2-40B4-BE49-F238E27FC236}">
                <a16:creationId xmlns:a16="http://schemas.microsoft.com/office/drawing/2014/main" id="{BBF215EA-F473-3DFD-DF9D-56E5E45F77D9}"/>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2" name="Footer Placeholder 1">
            <a:extLst>
              <a:ext uri="{FF2B5EF4-FFF2-40B4-BE49-F238E27FC236}">
                <a16:creationId xmlns:a16="http://schemas.microsoft.com/office/drawing/2014/main" id="{BD4A5F45-A025-994F-0544-A1538D7E5ACE}"/>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 name="Header Placeholder 2">
            <a:extLst>
              <a:ext uri="{FF2B5EF4-FFF2-40B4-BE49-F238E27FC236}">
                <a16:creationId xmlns:a16="http://schemas.microsoft.com/office/drawing/2014/main" id="{B4FCE82E-43C6-B892-7F79-6449B7CBBEC0}"/>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406323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71C48-C81C-8199-A672-CFFC52F7EEC2}"/>
            </a:ext>
          </a:extLst>
        </p:cNvPr>
        <p:cNvGrpSpPr/>
        <p:nvPr/>
      </p:nvGrpSpPr>
      <p:grpSpPr>
        <a:xfrm>
          <a:off x="0" y="0"/>
          <a:ext cx="0" cy="0"/>
          <a:chOff x="0" y="0"/>
          <a:chExt cx="0" cy="0"/>
        </a:xfrm>
      </p:grpSpPr>
      <p:sp>
        <p:nvSpPr>
          <p:cNvPr id="22532" name="Rectangle 7">
            <a:extLst>
              <a:ext uri="{FF2B5EF4-FFF2-40B4-BE49-F238E27FC236}">
                <a16:creationId xmlns:a16="http://schemas.microsoft.com/office/drawing/2014/main" id="{85CB127B-3E7D-95B4-8E15-BBB27B50185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38BE23-820A-4C42-AD3A-D20BAB8DFD1E}"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2533" name="Rectangle 2">
            <a:extLst>
              <a:ext uri="{FF2B5EF4-FFF2-40B4-BE49-F238E27FC236}">
                <a16:creationId xmlns:a16="http://schemas.microsoft.com/office/drawing/2014/main" id="{81219C92-0808-9F54-018F-83200A71D733}"/>
              </a:ext>
            </a:extLst>
          </p:cNvPr>
          <p:cNvSpPr>
            <a:spLocks noGrp="1" noRot="1" noChangeAspect="1" noChangeArrowheads="1" noTextEdit="1"/>
          </p:cNvSpPr>
          <p:nvPr>
            <p:ph type="sldImg"/>
          </p:nvPr>
        </p:nvSpPr>
        <p:spPr>
          <a:solidFill>
            <a:srgbClr val="FFFFFF"/>
          </a:solidFill>
          <a:ln/>
        </p:spPr>
      </p:sp>
      <p:sp>
        <p:nvSpPr>
          <p:cNvPr id="22534" name="Rectangle 3">
            <a:extLst>
              <a:ext uri="{FF2B5EF4-FFF2-40B4-BE49-F238E27FC236}">
                <a16:creationId xmlns:a16="http://schemas.microsoft.com/office/drawing/2014/main" id="{58761A1C-3B7D-FD79-B3E5-A995EB07877E}"/>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2" name="Footer Placeholder 1">
            <a:extLst>
              <a:ext uri="{FF2B5EF4-FFF2-40B4-BE49-F238E27FC236}">
                <a16:creationId xmlns:a16="http://schemas.microsoft.com/office/drawing/2014/main" id="{3619D0AB-D5BB-FC75-8391-2EA809854589}"/>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 name="Header Placeholder 2">
            <a:extLst>
              <a:ext uri="{FF2B5EF4-FFF2-40B4-BE49-F238E27FC236}">
                <a16:creationId xmlns:a16="http://schemas.microsoft.com/office/drawing/2014/main" id="{57B8659D-4C26-B3E8-D81D-903CB29E4CBA}"/>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002499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D9D795-F8C0-6CDB-D763-1A911E799371}"/>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AB4EF0B-879D-24BE-0B45-E6D50D6ED65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4BFEF874-6007-A970-5E77-79442C504EDA}"/>
              </a:ext>
            </a:extLst>
          </p:cNvPr>
          <p:cNvSpPr>
            <a:spLocks noGrp="1"/>
          </p:cNvSpPr>
          <p:nvPr>
            <p:ph type="sldNum" sz="quarter" idx="12"/>
          </p:nvPr>
        </p:nvSpPr>
        <p:spPr/>
        <p:txBody>
          <a:bodyPr/>
          <a:lstStyle>
            <a:lvl1pPr>
              <a:defRPr smtClean="0"/>
            </a:lvl1pPr>
          </a:lstStyle>
          <a:p>
            <a:pPr>
              <a:defRPr/>
            </a:pPr>
            <a:fld id="{A81CD41C-5A15-4A02-A559-3036327750BF}" type="slidenum">
              <a:rPr lang="en-US" altLang="en-US"/>
              <a:pPr>
                <a:defRPr/>
              </a:pPr>
              <a:t>‹#›</a:t>
            </a:fld>
            <a:endParaRPr lang="en-US" altLang="en-US"/>
          </a:p>
        </p:txBody>
      </p:sp>
    </p:spTree>
    <p:extLst>
      <p:ext uri="{BB962C8B-B14F-4D97-AF65-F5344CB8AC3E}">
        <p14:creationId xmlns:p14="http://schemas.microsoft.com/office/powerpoint/2010/main" val="2701195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90A42E-3F85-2720-A4F6-643A404A9AA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63CE0465-820D-D5C4-0388-36BF9CAF8369}"/>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2D6D0CBC-80A4-C38B-14FE-8AD4EB4AE187}"/>
              </a:ext>
            </a:extLst>
          </p:cNvPr>
          <p:cNvSpPr>
            <a:spLocks noGrp="1"/>
          </p:cNvSpPr>
          <p:nvPr>
            <p:ph type="sldNum" sz="quarter" idx="12"/>
          </p:nvPr>
        </p:nvSpPr>
        <p:spPr/>
        <p:txBody>
          <a:bodyPr/>
          <a:lstStyle>
            <a:lvl1pPr>
              <a:defRPr smtClean="0"/>
            </a:lvl1pPr>
          </a:lstStyle>
          <a:p>
            <a:pPr>
              <a:defRPr/>
            </a:pPr>
            <a:fld id="{2EC507FC-BEDB-4CB7-A150-0E58CF5DE0B6}" type="slidenum">
              <a:rPr lang="en-US" altLang="en-US"/>
              <a:pPr>
                <a:defRPr/>
              </a:pPr>
              <a:t>‹#›</a:t>
            </a:fld>
            <a:endParaRPr lang="en-US" altLang="en-US"/>
          </a:p>
        </p:txBody>
      </p:sp>
    </p:spTree>
    <p:extLst>
      <p:ext uri="{BB962C8B-B14F-4D97-AF65-F5344CB8AC3E}">
        <p14:creationId xmlns:p14="http://schemas.microsoft.com/office/powerpoint/2010/main" val="3977158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0322ED-54A6-60E7-B59A-75A3AFF6580D}"/>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83FDC016-CE04-BBB4-FEEC-D9CED3AB3F1D}"/>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328C181-9881-BE01-8AEA-96A6DDD31007}"/>
              </a:ext>
            </a:extLst>
          </p:cNvPr>
          <p:cNvSpPr>
            <a:spLocks noGrp="1"/>
          </p:cNvSpPr>
          <p:nvPr>
            <p:ph type="sldNum" sz="quarter" idx="12"/>
          </p:nvPr>
        </p:nvSpPr>
        <p:spPr/>
        <p:txBody>
          <a:bodyPr/>
          <a:lstStyle>
            <a:lvl1pPr>
              <a:defRPr smtClean="0"/>
            </a:lvl1pPr>
          </a:lstStyle>
          <a:p>
            <a:pPr>
              <a:defRPr/>
            </a:pPr>
            <a:fld id="{988BFF5A-1990-4541-A10B-2A05C85ED733}" type="slidenum">
              <a:rPr lang="en-US" altLang="en-US"/>
              <a:pPr>
                <a:defRPr/>
              </a:pPr>
              <a:t>‹#›</a:t>
            </a:fld>
            <a:endParaRPr lang="en-US" altLang="en-US"/>
          </a:p>
        </p:txBody>
      </p:sp>
    </p:spTree>
    <p:extLst>
      <p:ext uri="{BB962C8B-B14F-4D97-AF65-F5344CB8AC3E}">
        <p14:creationId xmlns:p14="http://schemas.microsoft.com/office/powerpoint/2010/main" val="4538653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9BD38611-7FDE-96AB-4245-E06DF7DB05F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32D2461-844A-7C84-8542-68C7AE7DAE8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5F04FFC-C624-E718-EF50-2192D030D899}"/>
              </a:ext>
            </a:extLst>
          </p:cNvPr>
          <p:cNvSpPr>
            <a:spLocks noGrp="1" noChangeArrowheads="1"/>
          </p:cNvSpPr>
          <p:nvPr>
            <p:ph type="sldNum" sz="quarter" idx="12"/>
          </p:nvPr>
        </p:nvSpPr>
        <p:spPr>
          <a:ln/>
        </p:spPr>
        <p:txBody>
          <a:bodyPr/>
          <a:lstStyle>
            <a:lvl1pPr>
              <a:defRPr/>
            </a:lvl1pPr>
          </a:lstStyle>
          <a:p>
            <a:pPr>
              <a:defRPr/>
            </a:pPr>
            <a:fld id="{F5BFBB35-E954-4C35-9875-D54B8FBEA90B}" type="slidenum">
              <a:rPr lang="en-US" altLang="en-US"/>
              <a:pPr>
                <a:defRPr/>
              </a:pPr>
              <a:t>‹#›</a:t>
            </a:fld>
            <a:endParaRPr lang="en-US" altLang="en-US"/>
          </a:p>
        </p:txBody>
      </p:sp>
    </p:spTree>
    <p:extLst>
      <p:ext uri="{BB962C8B-B14F-4D97-AF65-F5344CB8AC3E}">
        <p14:creationId xmlns:p14="http://schemas.microsoft.com/office/powerpoint/2010/main" val="36420258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25F9C77-0DBB-8A9E-21E4-3DF99D7EB9F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56C2ECDB-135F-8192-55C6-0FEADD0633A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B14A9FB-304D-DE90-9958-A7EA5E83BD3E}"/>
              </a:ext>
            </a:extLst>
          </p:cNvPr>
          <p:cNvSpPr>
            <a:spLocks noGrp="1" noChangeArrowheads="1"/>
          </p:cNvSpPr>
          <p:nvPr>
            <p:ph type="sldNum" sz="quarter" idx="12"/>
          </p:nvPr>
        </p:nvSpPr>
        <p:spPr>
          <a:ln/>
        </p:spPr>
        <p:txBody>
          <a:bodyPr/>
          <a:lstStyle>
            <a:lvl1pPr>
              <a:defRPr/>
            </a:lvl1pPr>
          </a:lstStyle>
          <a:p>
            <a:pPr>
              <a:defRPr/>
            </a:pPr>
            <a:fld id="{850C170C-4A3D-48DE-B029-58A64648ACD9}" type="slidenum">
              <a:rPr lang="en-US" altLang="en-US"/>
              <a:pPr>
                <a:defRPr/>
              </a:pPr>
              <a:t>‹#›</a:t>
            </a:fld>
            <a:endParaRPr lang="en-US" altLang="en-US"/>
          </a:p>
        </p:txBody>
      </p:sp>
    </p:spTree>
    <p:extLst>
      <p:ext uri="{BB962C8B-B14F-4D97-AF65-F5344CB8AC3E}">
        <p14:creationId xmlns:p14="http://schemas.microsoft.com/office/powerpoint/2010/main" val="6893363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446213F1-014C-421D-1BEB-80CD04E2B0B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335F3A9-ACFB-696A-FF3E-825DB958840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04A2158-2D1D-198C-149F-70283919A0F2}"/>
              </a:ext>
            </a:extLst>
          </p:cNvPr>
          <p:cNvSpPr>
            <a:spLocks noGrp="1" noChangeArrowheads="1"/>
          </p:cNvSpPr>
          <p:nvPr>
            <p:ph type="sldNum" sz="quarter" idx="12"/>
          </p:nvPr>
        </p:nvSpPr>
        <p:spPr>
          <a:ln/>
        </p:spPr>
        <p:txBody>
          <a:bodyPr/>
          <a:lstStyle>
            <a:lvl1pPr>
              <a:defRPr/>
            </a:lvl1pPr>
          </a:lstStyle>
          <a:p>
            <a:pPr>
              <a:defRPr/>
            </a:pPr>
            <a:fld id="{E37031D9-5A18-40E3-AABD-8ECD25FE18B6}" type="slidenum">
              <a:rPr lang="en-US" altLang="en-US"/>
              <a:pPr>
                <a:defRPr/>
              </a:pPr>
              <a:t>‹#›</a:t>
            </a:fld>
            <a:endParaRPr lang="en-US" altLang="en-US"/>
          </a:p>
        </p:txBody>
      </p:sp>
    </p:spTree>
    <p:extLst>
      <p:ext uri="{BB962C8B-B14F-4D97-AF65-F5344CB8AC3E}">
        <p14:creationId xmlns:p14="http://schemas.microsoft.com/office/powerpoint/2010/main" val="37313321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F2CCBEF-B244-3FAD-787C-A9C5D25CEF7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B5E2E590-9A76-28A7-C68E-9E974BF8542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7F66DFB3-F868-3DA1-EF49-406FE69C3C34}"/>
              </a:ext>
            </a:extLst>
          </p:cNvPr>
          <p:cNvSpPr>
            <a:spLocks noGrp="1" noChangeArrowheads="1"/>
          </p:cNvSpPr>
          <p:nvPr>
            <p:ph type="sldNum" sz="quarter" idx="12"/>
          </p:nvPr>
        </p:nvSpPr>
        <p:spPr>
          <a:ln/>
        </p:spPr>
        <p:txBody>
          <a:bodyPr/>
          <a:lstStyle>
            <a:lvl1pPr>
              <a:defRPr/>
            </a:lvl1pPr>
          </a:lstStyle>
          <a:p>
            <a:pPr>
              <a:defRPr/>
            </a:pPr>
            <a:fld id="{8258DF72-69C7-4952-AB79-0277CF0E6C4C}" type="slidenum">
              <a:rPr lang="en-US" altLang="en-US"/>
              <a:pPr>
                <a:defRPr/>
              </a:pPr>
              <a:t>‹#›</a:t>
            </a:fld>
            <a:endParaRPr lang="en-US" altLang="en-US"/>
          </a:p>
        </p:txBody>
      </p:sp>
    </p:spTree>
    <p:extLst>
      <p:ext uri="{BB962C8B-B14F-4D97-AF65-F5344CB8AC3E}">
        <p14:creationId xmlns:p14="http://schemas.microsoft.com/office/powerpoint/2010/main" val="5854474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B9CC1ED-A2D3-B5B1-8086-F828BF86EBE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00FDCF47-E75C-CD60-2036-22042A9D19D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39678981-98E9-E26B-DB50-17D46B7F0D5F}"/>
              </a:ext>
            </a:extLst>
          </p:cNvPr>
          <p:cNvSpPr>
            <a:spLocks noGrp="1" noChangeArrowheads="1"/>
          </p:cNvSpPr>
          <p:nvPr>
            <p:ph type="sldNum" sz="quarter" idx="12"/>
          </p:nvPr>
        </p:nvSpPr>
        <p:spPr>
          <a:ln/>
        </p:spPr>
        <p:txBody>
          <a:bodyPr/>
          <a:lstStyle>
            <a:lvl1pPr>
              <a:defRPr/>
            </a:lvl1pPr>
          </a:lstStyle>
          <a:p>
            <a:pPr>
              <a:defRPr/>
            </a:pPr>
            <a:fld id="{90002BD0-D4B2-49D1-B8EC-AC3574008476}" type="slidenum">
              <a:rPr lang="en-US" altLang="en-US"/>
              <a:pPr>
                <a:defRPr/>
              </a:pPr>
              <a:t>‹#›</a:t>
            </a:fld>
            <a:endParaRPr lang="en-US" altLang="en-US"/>
          </a:p>
        </p:txBody>
      </p:sp>
    </p:spTree>
    <p:extLst>
      <p:ext uri="{BB962C8B-B14F-4D97-AF65-F5344CB8AC3E}">
        <p14:creationId xmlns:p14="http://schemas.microsoft.com/office/powerpoint/2010/main" val="11131909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F9D8AF0-EA05-52BB-9F8B-6804D8E8C44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3BB4E2DC-EE61-6E66-141E-74435583FEB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3ADA4852-E1DE-2DEA-D0D3-DC7C847B537B}"/>
              </a:ext>
            </a:extLst>
          </p:cNvPr>
          <p:cNvSpPr>
            <a:spLocks noGrp="1" noChangeArrowheads="1"/>
          </p:cNvSpPr>
          <p:nvPr>
            <p:ph type="sldNum" sz="quarter" idx="12"/>
          </p:nvPr>
        </p:nvSpPr>
        <p:spPr>
          <a:ln/>
        </p:spPr>
        <p:txBody>
          <a:bodyPr/>
          <a:lstStyle>
            <a:lvl1pPr>
              <a:defRPr/>
            </a:lvl1pPr>
          </a:lstStyle>
          <a:p>
            <a:pPr>
              <a:defRPr/>
            </a:pPr>
            <a:fld id="{1C9438B1-8948-459F-BAA3-1C4EFB3F43E3}" type="slidenum">
              <a:rPr lang="en-US" altLang="en-US"/>
              <a:pPr>
                <a:defRPr/>
              </a:pPr>
              <a:t>‹#›</a:t>
            </a:fld>
            <a:endParaRPr lang="en-US" altLang="en-US"/>
          </a:p>
        </p:txBody>
      </p:sp>
    </p:spTree>
    <p:extLst>
      <p:ext uri="{BB962C8B-B14F-4D97-AF65-F5344CB8AC3E}">
        <p14:creationId xmlns:p14="http://schemas.microsoft.com/office/powerpoint/2010/main" val="14902006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54BD693-3410-5BBA-C988-D22A67B405F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18E121D5-BDE6-0D09-E1C3-0645797230F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65F18AD1-7B00-313D-6652-11FDB1F6C882}"/>
              </a:ext>
            </a:extLst>
          </p:cNvPr>
          <p:cNvSpPr>
            <a:spLocks noGrp="1" noChangeArrowheads="1"/>
          </p:cNvSpPr>
          <p:nvPr>
            <p:ph type="sldNum" sz="quarter" idx="12"/>
          </p:nvPr>
        </p:nvSpPr>
        <p:spPr>
          <a:ln/>
        </p:spPr>
        <p:txBody>
          <a:bodyPr/>
          <a:lstStyle>
            <a:lvl1pPr>
              <a:defRPr/>
            </a:lvl1pPr>
          </a:lstStyle>
          <a:p>
            <a:pPr>
              <a:defRPr/>
            </a:pPr>
            <a:fld id="{5875861E-602B-45CF-BFC1-0618230F0507}" type="slidenum">
              <a:rPr lang="en-US" altLang="en-US"/>
              <a:pPr>
                <a:defRPr/>
              </a:pPr>
              <a:t>‹#›</a:t>
            </a:fld>
            <a:endParaRPr lang="en-US" altLang="en-US"/>
          </a:p>
        </p:txBody>
      </p:sp>
    </p:spTree>
    <p:extLst>
      <p:ext uri="{BB962C8B-B14F-4D97-AF65-F5344CB8AC3E}">
        <p14:creationId xmlns:p14="http://schemas.microsoft.com/office/powerpoint/2010/main" val="1711716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00E331C7-E6A3-9C0D-DD14-5200700679C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B49E84CD-7BB3-32D1-DCBA-2F8B69088A8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E9C08690-B463-C963-28D6-31E467F382EE}"/>
              </a:ext>
            </a:extLst>
          </p:cNvPr>
          <p:cNvSpPr>
            <a:spLocks noGrp="1" noChangeArrowheads="1"/>
          </p:cNvSpPr>
          <p:nvPr>
            <p:ph type="sldNum" sz="quarter" idx="12"/>
          </p:nvPr>
        </p:nvSpPr>
        <p:spPr>
          <a:ln/>
        </p:spPr>
        <p:txBody>
          <a:bodyPr/>
          <a:lstStyle>
            <a:lvl1pPr>
              <a:defRPr/>
            </a:lvl1pPr>
          </a:lstStyle>
          <a:p>
            <a:pPr>
              <a:defRPr/>
            </a:pPr>
            <a:fld id="{A5333375-EF66-4BCC-923B-BABA06262E1B}" type="slidenum">
              <a:rPr lang="en-US" altLang="en-US"/>
              <a:pPr>
                <a:defRPr/>
              </a:pPr>
              <a:t>‹#›</a:t>
            </a:fld>
            <a:endParaRPr lang="en-US" altLang="en-US"/>
          </a:p>
        </p:txBody>
      </p:sp>
    </p:spTree>
    <p:extLst>
      <p:ext uri="{BB962C8B-B14F-4D97-AF65-F5344CB8AC3E}">
        <p14:creationId xmlns:p14="http://schemas.microsoft.com/office/powerpoint/2010/main" val="767197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BF13C4-E9D5-FA54-ADAE-00C2C2C4B12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EA2D9478-A276-133C-2A32-75E2EA7AE93C}"/>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EEA962C-B0C1-151B-B6D8-22FE0F31187E}"/>
              </a:ext>
            </a:extLst>
          </p:cNvPr>
          <p:cNvSpPr>
            <a:spLocks noGrp="1"/>
          </p:cNvSpPr>
          <p:nvPr>
            <p:ph type="sldNum" sz="quarter" idx="12"/>
          </p:nvPr>
        </p:nvSpPr>
        <p:spPr/>
        <p:txBody>
          <a:bodyPr/>
          <a:lstStyle>
            <a:lvl1pPr>
              <a:defRPr smtClean="0"/>
            </a:lvl1pPr>
          </a:lstStyle>
          <a:p>
            <a:pPr>
              <a:defRPr/>
            </a:pPr>
            <a:fld id="{0410102A-91A7-4B34-B7FA-65ACCCF355E0}" type="slidenum">
              <a:rPr lang="en-US" altLang="en-US"/>
              <a:pPr>
                <a:defRPr/>
              </a:pPr>
              <a:t>‹#›</a:t>
            </a:fld>
            <a:endParaRPr lang="en-US" altLang="en-US"/>
          </a:p>
        </p:txBody>
      </p:sp>
    </p:spTree>
    <p:extLst>
      <p:ext uri="{BB962C8B-B14F-4D97-AF65-F5344CB8AC3E}">
        <p14:creationId xmlns:p14="http://schemas.microsoft.com/office/powerpoint/2010/main" val="1888570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2027373E-9C6D-4880-CE71-2C76C34F515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9757990A-C4B1-897A-21BB-D445EBADE16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BBF52F04-3C8C-9920-FD64-40D77A95AC81}"/>
              </a:ext>
            </a:extLst>
          </p:cNvPr>
          <p:cNvSpPr>
            <a:spLocks noGrp="1" noChangeArrowheads="1"/>
          </p:cNvSpPr>
          <p:nvPr>
            <p:ph type="sldNum" sz="quarter" idx="12"/>
          </p:nvPr>
        </p:nvSpPr>
        <p:spPr>
          <a:ln/>
        </p:spPr>
        <p:txBody>
          <a:bodyPr/>
          <a:lstStyle>
            <a:lvl1pPr>
              <a:defRPr/>
            </a:lvl1pPr>
          </a:lstStyle>
          <a:p>
            <a:pPr>
              <a:defRPr/>
            </a:pPr>
            <a:fld id="{1504742B-D73A-47D1-A12E-5269D67D4390}" type="slidenum">
              <a:rPr lang="en-US" altLang="en-US"/>
              <a:pPr>
                <a:defRPr/>
              </a:pPr>
              <a:t>‹#›</a:t>
            </a:fld>
            <a:endParaRPr lang="en-US" altLang="en-US"/>
          </a:p>
        </p:txBody>
      </p:sp>
    </p:spTree>
    <p:extLst>
      <p:ext uri="{BB962C8B-B14F-4D97-AF65-F5344CB8AC3E}">
        <p14:creationId xmlns:p14="http://schemas.microsoft.com/office/powerpoint/2010/main" val="8644478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9AAF629-882D-A84A-4095-D468B5DC501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17DCFD5-434C-9A31-6C19-4E6B1E36870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B62BF15-5A7D-0C16-F09D-48BA6D561A41}"/>
              </a:ext>
            </a:extLst>
          </p:cNvPr>
          <p:cNvSpPr>
            <a:spLocks noGrp="1" noChangeArrowheads="1"/>
          </p:cNvSpPr>
          <p:nvPr>
            <p:ph type="sldNum" sz="quarter" idx="12"/>
          </p:nvPr>
        </p:nvSpPr>
        <p:spPr>
          <a:ln/>
        </p:spPr>
        <p:txBody>
          <a:bodyPr/>
          <a:lstStyle>
            <a:lvl1pPr>
              <a:defRPr/>
            </a:lvl1pPr>
          </a:lstStyle>
          <a:p>
            <a:pPr>
              <a:defRPr/>
            </a:pPr>
            <a:fld id="{BAB5BBFA-965F-48C2-A888-C536CC8CBBB7}" type="slidenum">
              <a:rPr lang="en-US" altLang="en-US"/>
              <a:pPr>
                <a:defRPr/>
              </a:pPr>
              <a:t>‹#›</a:t>
            </a:fld>
            <a:endParaRPr lang="en-US" altLang="en-US"/>
          </a:p>
        </p:txBody>
      </p:sp>
    </p:spTree>
    <p:extLst>
      <p:ext uri="{BB962C8B-B14F-4D97-AF65-F5344CB8AC3E}">
        <p14:creationId xmlns:p14="http://schemas.microsoft.com/office/powerpoint/2010/main" val="2093902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9D2DCDE-A813-D215-519A-05168C9B795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64BC894-8172-F077-D0E3-5D94DD6AF24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CC787FF-CAD4-2BCB-BC83-3D99B44CEFBC}"/>
              </a:ext>
            </a:extLst>
          </p:cNvPr>
          <p:cNvSpPr>
            <a:spLocks noGrp="1" noChangeArrowheads="1"/>
          </p:cNvSpPr>
          <p:nvPr>
            <p:ph type="sldNum" sz="quarter" idx="12"/>
          </p:nvPr>
        </p:nvSpPr>
        <p:spPr>
          <a:ln/>
        </p:spPr>
        <p:txBody>
          <a:bodyPr/>
          <a:lstStyle>
            <a:lvl1pPr>
              <a:defRPr/>
            </a:lvl1pPr>
          </a:lstStyle>
          <a:p>
            <a:pPr>
              <a:defRPr/>
            </a:pPr>
            <a:fld id="{28DCFA09-D147-4B1C-AF6B-9F1CDFEC7566}" type="slidenum">
              <a:rPr lang="en-US" altLang="en-US"/>
              <a:pPr>
                <a:defRPr/>
              </a:pPr>
              <a:t>‹#›</a:t>
            </a:fld>
            <a:endParaRPr lang="en-US" altLang="en-US"/>
          </a:p>
        </p:txBody>
      </p:sp>
    </p:spTree>
    <p:extLst>
      <p:ext uri="{BB962C8B-B14F-4D97-AF65-F5344CB8AC3E}">
        <p14:creationId xmlns:p14="http://schemas.microsoft.com/office/powerpoint/2010/main" val="3817065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14B331F9-B3AF-0BC7-299D-81C90560CE0D}"/>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201E32FB-0EBA-8F18-2E44-4F4990C417D4}"/>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4E73DE14-4AC1-746C-A100-1A5247E0713D}"/>
              </a:ext>
            </a:extLst>
          </p:cNvPr>
          <p:cNvSpPr>
            <a:spLocks noGrp="1"/>
          </p:cNvSpPr>
          <p:nvPr>
            <p:ph type="sldNum" sz="quarter" idx="12"/>
          </p:nvPr>
        </p:nvSpPr>
        <p:spPr/>
        <p:txBody>
          <a:bodyPr/>
          <a:lstStyle>
            <a:lvl1pPr>
              <a:defRPr smtClean="0"/>
            </a:lvl1pPr>
          </a:lstStyle>
          <a:p>
            <a:pPr>
              <a:defRPr/>
            </a:pPr>
            <a:fld id="{9BC155EE-C81D-4EB6-9D91-92C124CF2226}" type="slidenum">
              <a:rPr lang="en-US" altLang="en-US"/>
              <a:pPr>
                <a:defRPr/>
              </a:pPr>
              <a:t>‹#›</a:t>
            </a:fld>
            <a:endParaRPr lang="en-US" altLang="en-US"/>
          </a:p>
        </p:txBody>
      </p:sp>
    </p:spTree>
    <p:extLst>
      <p:ext uri="{BB962C8B-B14F-4D97-AF65-F5344CB8AC3E}">
        <p14:creationId xmlns:p14="http://schemas.microsoft.com/office/powerpoint/2010/main" val="24171285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66B8AE-30E6-20B7-0E66-0B6DBC6ABB7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150F8741-7293-EAC1-6B49-20FB62526207}"/>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0BDC7B31-EB86-DB7F-2BF0-2271F9DAB10B}"/>
              </a:ext>
            </a:extLst>
          </p:cNvPr>
          <p:cNvSpPr>
            <a:spLocks noGrp="1"/>
          </p:cNvSpPr>
          <p:nvPr>
            <p:ph type="sldNum" sz="quarter" idx="12"/>
          </p:nvPr>
        </p:nvSpPr>
        <p:spPr/>
        <p:txBody>
          <a:bodyPr/>
          <a:lstStyle>
            <a:lvl1pPr>
              <a:defRPr smtClean="0"/>
            </a:lvl1pPr>
          </a:lstStyle>
          <a:p>
            <a:pPr>
              <a:defRPr/>
            </a:pPr>
            <a:fld id="{FA09DC42-C7F0-43FF-9FD6-0A2899648383}" type="slidenum">
              <a:rPr lang="en-US" altLang="en-US"/>
              <a:pPr>
                <a:defRPr/>
              </a:pPr>
              <a:t>‹#›</a:t>
            </a:fld>
            <a:endParaRPr lang="en-US" altLang="en-US"/>
          </a:p>
        </p:txBody>
      </p:sp>
    </p:spTree>
    <p:extLst>
      <p:ext uri="{BB962C8B-B14F-4D97-AF65-F5344CB8AC3E}">
        <p14:creationId xmlns:p14="http://schemas.microsoft.com/office/powerpoint/2010/main" val="2505576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728ACD-C6B6-F1FD-6326-0866F6887B6F}"/>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640F28ED-0A8E-2520-43C1-51620DB5BA39}"/>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FEC33CAA-3852-0786-DFAD-53C87C0D85F8}"/>
              </a:ext>
            </a:extLst>
          </p:cNvPr>
          <p:cNvSpPr>
            <a:spLocks noGrp="1"/>
          </p:cNvSpPr>
          <p:nvPr>
            <p:ph type="sldNum" sz="quarter" idx="12"/>
          </p:nvPr>
        </p:nvSpPr>
        <p:spPr/>
        <p:txBody>
          <a:bodyPr/>
          <a:lstStyle>
            <a:lvl1pPr>
              <a:defRPr smtClean="0"/>
            </a:lvl1pPr>
          </a:lstStyle>
          <a:p>
            <a:pPr>
              <a:defRPr/>
            </a:pPr>
            <a:fld id="{1C135F35-7960-4960-B72A-4EDE16EA7024}" type="slidenum">
              <a:rPr lang="en-US" altLang="en-US"/>
              <a:pPr>
                <a:defRPr/>
              </a:pPr>
              <a:t>‹#›</a:t>
            </a:fld>
            <a:endParaRPr lang="en-US" altLang="en-US"/>
          </a:p>
        </p:txBody>
      </p:sp>
    </p:spTree>
    <p:extLst>
      <p:ext uri="{BB962C8B-B14F-4D97-AF65-F5344CB8AC3E}">
        <p14:creationId xmlns:p14="http://schemas.microsoft.com/office/powerpoint/2010/main" val="3900081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48CE4C-1218-7992-CECC-B26883F391AD}"/>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B49E3005-DBF9-B7B9-844A-0B3AB96CB8ED}"/>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1E63D8C0-1F54-3A6C-6507-4AE2E8F08E2D}"/>
              </a:ext>
            </a:extLst>
          </p:cNvPr>
          <p:cNvSpPr>
            <a:spLocks noGrp="1"/>
          </p:cNvSpPr>
          <p:nvPr>
            <p:ph type="sldNum" sz="quarter" idx="12"/>
          </p:nvPr>
        </p:nvSpPr>
        <p:spPr/>
        <p:txBody>
          <a:bodyPr/>
          <a:lstStyle>
            <a:lvl1pPr>
              <a:defRPr smtClean="0"/>
            </a:lvl1pPr>
          </a:lstStyle>
          <a:p>
            <a:pPr>
              <a:defRPr/>
            </a:pPr>
            <a:fld id="{B9624C2E-1910-43F0-9E70-0D356DA74925}" type="slidenum">
              <a:rPr lang="en-US" altLang="en-US"/>
              <a:pPr>
                <a:defRPr/>
              </a:pPr>
              <a:t>‹#›</a:t>
            </a:fld>
            <a:endParaRPr lang="en-US" altLang="en-US"/>
          </a:p>
        </p:txBody>
      </p:sp>
    </p:spTree>
    <p:extLst>
      <p:ext uri="{BB962C8B-B14F-4D97-AF65-F5344CB8AC3E}">
        <p14:creationId xmlns:p14="http://schemas.microsoft.com/office/powerpoint/2010/main" val="21436490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49A967-4C50-3C76-377A-CD72F7003449}"/>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4B492108-4B38-523D-F1C6-1AD1FFC426D4}"/>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2ECAA6E6-B958-03B4-571A-890632418B61}"/>
              </a:ext>
            </a:extLst>
          </p:cNvPr>
          <p:cNvSpPr>
            <a:spLocks noGrp="1"/>
          </p:cNvSpPr>
          <p:nvPr>
            <p:ph type="sldNum" sz="quarter" idx="12"/>
          </p:nvPr>
        </p:nvSpPr>
        <p:spPr/>
        <p:txBody>
          <a:bodyPr/>
          <a:lstStyle>
            <a:lvl1pPr>
              <a:defRPr smtClean="0"/>
            </a:lvl1pPr>
          </a:lstStyle>
          <a:p>
            <a:pPr>
              <a:defRPr/>
            </a:pPr>
            <a:fld id="{1EB4E78D-E2CE-43E6-815E-043AE700E716}" type="slidenum">
              <a:rPr lang="en-US" altLang="en-US"/>
              <a:pPr>
                <a:defRPr/>
              </a:pPr>
              <a:t>‹#›</a:t>
            </a:fld>
            <a:endParaRPr lang="en-US" altLang="en-US"/>
          </a:p>
        </p:txBody>
      </p:sp>
    </p:spTree>
    <p:extLst>
      <p:ext uri="{BB962C8B-B14F-4D97-AF65-F5344CB8AC3E}">
        <p14:creationId xmlns:p14="http://schemas.microsoft.com/office/powerpoint/2010/main" val="95329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1815A9-9E7D-6A2E-3F23-C82D18D7539D}"/>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C748C426-A758-BC3C-9BC4-7DE0AEF3CCB4}"/>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F803DE70-5F6A-DF26-DF64-0DD2DCE40464}"/>
              </a:ext>
            </a:extLst>
          </p:cNvPr>
          <p:cNvSpPr>
            <a:spLocks noGrp="1"/>
          </p:cNvSpPr>
          <p:nvPr>
            <p:ph type="sldNum" sz="quarter" idx="12"/>
          </p:nvPr>
        </p:nvSpPr>
        <p:spPr/>
        <p:txBody>
          <a:bodyPr/>
          <a:lstStyle>
            <a:lvl1pPr>
              <a:defRPr smtClean="0"/>
            </a:lvl1pPr>
          </a:lstStyle>
          <a:p>
            <a:pPr>
              <a:defRPr/>
            </a:pPr>
            <a:fld id="{6A89CABD-B7C5-4B69-958C-003FBBEA2C3F}" type="slidenum">
              <a:rPr lang="en-US" altLang="en-US"/>
              <a:pPr>
                <a:defRPr/>
              </a:pPr>
              <a:t>‹#›</a:t>
            </a:fld>
            <a:endParaRPr lang="en-US" altLang="en-US"/>
          </a:p>
        </p:txBody>
      </p:sp>
    </p:spTree>
    <p:extLst>
      <p:ext uri="{BB962C8B-B14F-4D97-AF65-F5344CB8AC3E}">
        <p14:creationId xmlns:p14="http://schemas.microsoft.com/office/powerpoint/2010/main" val="2765995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5BF974-341D-AF04-BB0B-0D68F095D926}"/>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D11DA424-7428-D324-DF15-3BA277BFD050}"/>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10E99545-6EEF-70E2-7F41-28F83F75615D}"/>
              </a:ext>
            </a:extLst>
          </p:cNvPr>
          <p:cNvSpPr>
            <a:spLocks noGrp="1"/>
          </p:cNvSpPr>
          <p:nvPr>
            <p:ph type="sldNum" sz="quarter" idx="12"/>
          </p:nvPr>
        </p:nvSpPr>
        <p:spPr/>
        <p:txBody>
          <a:bodyPr/>
          <a:lstStyle>
            <a:lvl1pPr>
              <a:defRPr smtClean="0"/>
            </a:lvl1pPr>
          </a:lstStyle>
          <a:p>
            <a:pPr>
              <a:defRPr/>
            </a:pPr>
            <a:fld id="{BB24F14D-522D-4DFF-A4CA-A51E33AE0249}" type="slidenum">
              <a:rPr lang="en-US" altLang="en-US"/>
              <a:pPr>
                <a:defRPr/>
              </a:pPr>
              <a:t>‹#›</a:t>
            </a:fld>
            <a:endParaRPr lang="en-US" altLang="en-US"/>
          </a:p>
        </p:txBody>
      </p:sp>
    </p:spTree>
    <p:extLst>
      <p:ext uri="{BB962C8B-B14F-4D97-AF65-F5344CB8AC3E}">
        <p14:creationId xmlns:p14="http://schemas.microsoft.com/office/powerpoint/2010/main" val="9632915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C2D1544-445E-B358-2FAD-E3FDC398BF91}"/>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5BDB735B-5A9F-E96F-34F9-D47AF69DC8F5}"/>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563609D-8346-D012-398F-E0E5E79A9785}"/>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en-US"/>
          </a:p>
        </p:txBody>
      </p:sp>
      <p:sp>
        <p:nvSpPr>
          <p:cNvPr id="1029" name="Rectangle 5">
            <a:extLst>
              <a:ext uri="{FF2B5EF4-FFF2-40B4-BE49-F238E27FC236}">
                <a16:creationId xmlns:a16="http://schemas.microsoft.com/office/drawing/2014/main" id="{D3CBFE7F-851C-2A8D-D4F9-2A440C7E3BF7}"/>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en-US"/>
          </a:p>
        </p:txBody>
      </p:sp>
      <p:sp>
        <p:nvSpPr>
          <p:cNvPr id="1030" name="Rectangle 6">
            <a:extLst>
              <a:ext uri="{FF2B5EF4-FFF2-40B4-BE49-F238E27FC236}">
                <a16:creationId xmlns:a16="http://schemas.microsoft.com/office/drawing/2014/main" id="{BBCC1ADD-FBB5-F56D-B105-599A56EF43FF}"/>
              </a:ext>
            </a:extLst>
          </p:cNvPr>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DC9BEF73-7F6F-4991-80D4-16CF58A6280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hf sldNum="0"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376DA8B0-4813-87B8-6283-8F3D77656407}"/>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8195" name="Rectangle 3">
            <a:extLst>
              <a:ext uri="{FF2B5EF4-FFF2-40B4-BE49-F238E27FC236}">
                <a16:creationId xmlns:a16="http://schemas.microsoft.com/office/drawing/2014/main" id="{F3C7A1A4-1F68-26A1-AD9F-E7BCD4E19FBF}"/>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F51965F-918A-7F57-3B5A-B55429253096}"/>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none" lIns="92075" tIns="46038" rIns="92075" bIns="46038" numCol="1" anchor="ctr" anchorCtr="0" compatLnSpc="1">
            <a:prstTxWarp prst="textNoShape">
              <a:avLst/>
            </a:prstTxWarp>
          </a:bodyPr>
          <a:lstStyle>
            <a:lvl1pPr>
              <a:defRPr sz="1400" b="0">
                <a:solidFill>
                  <a:schemeClr val="tx1"/>
                </a:solidFill>
                <a:latin typeface="+mn-lt"/>
              </a:defRPr>
            </a:lvl1pPr>
          </a:lstStyle>
          <a:p>
            <a:pPr>
              <a:defRPr/>
            </a:pPr>
            <a:endParaRPr lang="en-US" altLang="en-US"/>
          </a:p>
        </p:txBody>
      </p:sp>
      <p:sp>
        <p:nvSpPr>
          <p:cNvPr id="1029" name="Rectangle 5">
            <a:extLst>
              <a:ext uri="{FF2B5EF4-FFF2-40B4-BE49-F238E27FC236}">
                <a16:creationId xmlns:a16="http://schemas.microsoft.com/office/drawing/2014/main" id="{FA234C45-C97F-91D3-C51E-81063A352F0F}"/>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none" lIns="92075" tIns="46038" rIns="92075" bIns="46038" numCol="1" anchor="ctr" anchorCtr="0" compatLnSpc="1">
            <a:prstTxWarp prst="textNoShape">
              <a:avLst/>
            </a:prstTxWarp>
          </a:bodyPr>
          <a:lstStyle>
            <a:lvl1pPr algn="ctr">
              <a:defRPr sz="1400" b="0">
                <a:solidFill>
                  <a:schemeClr val="tx1"/>
                </a:solidFill>
                <a:latin typeface="+mn-lt"/>
              </a:defRPr>
            </a:lvl1pPr>
          </a:lstStyle>
          <a:p>
            <a:pPr>
              <a:defRPr/>
            </a:pPr>
            <a:endParaRPr lang="en-US" altLang="en-US"/>
          </a:p>
        </p:txBody>
      </p:sp>
      <p:sp>
        <p:nvSpPr>
          <p:cNvPr id="1030" name="Rectangle 6">
            <a:extLst>
              <a:ext uri="{FF2B5EF4-FFF2-40B4-BE49-F238E27FC236}">
                <a16:creationId xmlns:a16="http://schemas.microsoft.com/office/drawing/2014/main" id="{F112862F-7EA5-8DF1-E71F-86FFA176E809}"/>
              </a:ext>
            </a:extLst>
          </p:cNvPr>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none" lIns="92075" tIns="46038" rIns="92075" bIns="46038" numCol="1" anchor="ctr" anchorCtr="0" compatLnSpc="1">
            <a:prstTxWarp prst="textNoShape">
              <a:avLst/>
            </a:prstTxWarp>
          </a:bodyPr>
          <a:lstStyle>
            <a:lvl1pPr algn="r">
              <a:defRPr sz="1400" b="0">
                <a:solidFill>
                  <a:schemeClr val="tx1"/>
                </a:solidFill>
                <a:latin typeface="Times New Roman" panose="02020603050405020304" pitchFamily="18" charset="0"/>
              </a:defRPr>
            </a:lvl1pPr>
          </a:lstStyle>
          <a:p>
            <a:pPr>
              <a:defRPr/>
            </a:pPr>
            <a:fld id="{607ED099-F370-459B-83CB-16799DA7F2DB}" type="slidenum">
              <a:rPr lang="en-US" altLang="en-US"/>
              <a:pPr>
                <a:defRPr/>
              </a:pPr>
              <a:t>‹#›</a:t>
            </a:fld>
            <a:endParaRPr lang="en-US" altLang="en-US"/>
          </a:p>
        </p:txBody>
      </p:sp>
    </p:spTree>
    <p:extLst>
      <p:ext uri="{BB962C8B-B14F-4D97-AF65-F5344CB8AC3E}">
        <p14:creationId xmlns:p14="http://schemas.microsoft.com/office/powerpoint/2010/main" val="344652629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7.jp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jp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ross on a brick wall&#10;&#10;AI-generated content may be incorrect.">
            <a:extLst>
              <a:ext uri="{FF2B5EF4-FFF2-40B4-BE49-F238E27FC236}">
                <a16:creationId xmlns:a16="http://schemas.microsoft.com/office/drawing/2014/main" id="{2779DDB0-C55F-90DD-09B5-4CA507B995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1962150"/>
            <a:ext cx="4608985" cy="4517436"/>
          </a:xfrm>
          <a:prstGeom prst="rect">
            <a:avLst/>
          </a:prstGeom>
        </p:spPr>
      </p:pic>
      <p:sp>
        <p:nvSpPr>
          <p:cNvPr id="2050" name="Rectangle 2">
            <a:extLst>
              <a:ext uri="{FF2B5EF4-FFF2-40B4-BE49-F238E27FC236}">
                <a16:creationId xmlns:a16="http://schemas.microsoft.com/office/drawing/2014/main" id="{F7E62ABA-C188-6FCB-4815-59EB0F9C244B}"/>
              </a:ext>
            </a:extLst>
          </p:cNvPr>
          <p:cNvSpPr>
            <a:spLocks noGrp="1" noChangeArrowheads="1"/>
          </p:cNvSpPr>
          <p:nvPr>
            <p:ph type="title"/>
          </p:nvPr>
        </p:nvSpPr>
        <p:spPr>
          <a:xfrm>
            <a:off x="990600" y="359364"/>
            <a:ext cx="7162800" cy="2590800"/>
          </a:xfrm>
        </p:spPr>
        <p:txBody>
          <a:bodyPr/>
          <a:lstStyle/>
          <a:p>
            <a:pPr algn="l" eaLnBrk="1" hangingPunct="1">
              <a:defRPr/>
            </a:pPr>
            <a:r>
              <a:rPr lang="en-US" altLang="en-US" sz="4800" b="1" dirty="0">
                <a:solidFill>
                  <a:srgbClr val="92D050"/>
                </a:solidFill>
                <a:effectLst>
                  <a:outerShdw blurRad="38100" dist="38100" dir="2700000" algn="tl">
                    <a:srgbClr val="000000">
                      <a:alpha val="43137"/>
                    </a:srgbClr>
                  </a:outerShdw>
                </a:effectLst>
              </a:rPr>
              <a:t>   </a:t>
            </a:r>
            <a:r>
              <a:rPr lang="en-US" altLang="en-US" sz="4800" b="1" dirty="0">
                <a:solidFill>
                  <a:schemeClr val="bg1"/>
                </a:solidFill>
                <a:effectLst>
                  <a:outerShdw blurRad="38100" dist="38100" dir="2700000" algn="tl">
                    <a:srgbClr val="000000">
                      <a:alpha val="43137"/>
                    </a:srgbClr>
                  </a:outerShdw>
                </a:effectLst>
              </a:rPr>
              <a:t>God’s Way or My Way ? </a:t>
            </a:r>
            <a:br>
              <a:rPr lang="en-US" altLang="en-US" sz="6000" b="1" i="1" dirty="0">
                <a:solidFill>
                  <a:schemeClr val="bg1"/>
                </a:solidFill>
                <a:effectLst>
                  <a:outerShdw blurRad="38100" dist="38100" dir="2700000" algn="tl">
                    <a:srgbClr val="000000"/>
                  </a:outerShdw>
                </a:effectLst>
              </a:rPr>
            </a:br>
            <a:r>
              <a:rPr lang="en-US" altLang="en-US" sz="1200" b="1" i="1" dirty="0">
                <a:solidFill>
                  <a:schemeClr val="accent5">
                    <a:lumMod val="50000"/>
                  </a:schemeClr>
                </a:solidFill>
                <a:effectLst>
                  <a:outerShdw blurRad="38100" dist="38100" dir="2700000" algn="tl">
                    <a:srgbClr val="000000"/>
                  </a:outerShdw>
                </a:effectLst>
              </a:rPr>
              <a:t> </a:t>
            </a:r>
            <a:br>
              <a:rPr lang="en-US" altLang="en-US" b="1" dirty="0">
                <a:solidFill>
                  <a:schemeClr val="bg1"/>
                </a:solidFill>
                <a:effectLst>
                  <a:outerShdw blurRad="38100" dist="38100" dir="2700000" algn="tl">
                    <a:srgbClr val="000000"/>
                  </a:outerShdw>
                </a:effectLst>
              </a:rPr>
            </a:br>
            <a:r>
              <a:rPr lang="en-US" altLang="en-US" sz="3600" b="1" dirty="0">
                <a:solidFill>
                  <a:schemeClr val="bg1"/>
                </a:solidFill>
                <a:effectLst>
                  <a:outerShdw blurRad="38100" dist="38100" dir="2700000" algn="tl">
                    <a:srgbClr val="000000"/>
                  </a:outerShdw>
                </a:effectLst>
              </a:rPr>
              <a:t>                     Matthew 14:22-33</a:t>
            </a:r>
            <a:br>
              <a:rPr lang="en-US" altLang="en-US" b="1" dirty="0">
                <a:solidFill>
                  <a:schemeClr val="bg1"/>
                </a:solidFill>
                <a:effectLst>
                  <a:outerShdw blurRad="38100" dist="38100" dir="2700000" algn="tl">
                    <a:srgbClr val="000000"/>
                  </a:outerShdw>
                </a:effectLst>
              </a:rPr>
            </a:br>
            <a:br>
              <a:rPr lang="en-US" altLang="en-US" b="1" dirty="0">
                <a:solidFill>
                  <a:schemeClr val="bg1"/>
                </a:solidFill>
                <a:effectLst>
                  <a:outerShdw blurRad="38100" dist="38100" dir="2700000" algn="tl">
                    <a:srgbClr val="000000"/>
                  </a:outerShdw>
                </a:effectLst>
              </a:rPr>
            </a:br>
            <a:endParaRPr lang="en-US" altLang="en-US" dirty="0">
              <a:solidFill>
                <a:schemeClr val="bg1"/>
              </a:solidFill>
            </a:endParaRPr>
          </a:p>
        </p:txBody>
      </p:sp>
      <p:pic>
        <p:nvPicPr>
          <p:cNvPr id="3" name="Picture 2" descr="A white text on a blue and pink background&#10;&#10;AI-generated content may be incorrect.">
            <a:extLst>
              <a:ext uri="{FF2B5EF4-FFF2-40B4-BE49-F238E27FC236}">
                <a16:creationId xmlns:a16="http://schemas.microsoft.com/office/drawing/2014/main" id="{DE5C2D6B-9C81-ED5D-C082-798E53054C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100" y="1943100"/>
            <a:ext cx="5029200" cy="4637987"/>
          </a:xfrm>
          <a:prstGeom prst="rect">
            <a:avLst/>
          </a:prstGeom>
          <a:effectLst>
            <a:softEdge rad="139700"/>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59385-3831-96F2-26E3-068C5467F72F}"/>
            </a:ext>
          </a:extLst>
        </p:cNvPr>
        <p:cNvGrpSpPr/>
        <p:nvPr/>
      </p:nvGrpSpPr>
      <p:grpSpPr>
        <a:xfrm>
          <a:off x="0" y="0"/>
          <a:ext cx="0" cy="0"/>
          <a:chOff x="0" y="0"/>
          <a:chExt cx="0" cy="0"/>
        </a:xfrm>
      </p:grpSpPr>
      <p:sp>
        <p:nvSpPr>
          <p:cNvPr id="150531" name="Rectangle 3">
            <a:extLst>
              <a:ext uri="{FF2B5EF4-FFF2-40B4-BE49-F238E27FC236}">
                <a16:creationId xmlns:a16="http://schemas.microsoft.com/office/drawing/2014/main" id="{82680928-D230-BFA8-5C7A-F7436F31C7CD}"/>
              </a:ext>
            </a:extLst>
          </p:cNvPr>
          <p:cNvSpPr>
            <a:spLocks noChangeArrowheads="1"/>
          </p:cNvSpPr>
          <p:nvPr/>
        </p:nvSpPr>
        <p:spPr bwMode="auto">
          <a:xfrm>
            <a:off x="114300" y="152400"/>
            <a:ext cx="8915400" cy="6248400"/>
          </a:xfrm>
          <a:prstGeom prst="rect">
            <a:avLst/>
          </a:prstGeom>
          <a:noFill/>
          <a:ln>
            <a:noFill/>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mn-cs"/>
            </a:endParaRPr>
          </a:p>
        </p:txBody>
      </p:sp>
      <p:sp>
        <p:nvSpPr>
          <p:cNvPr id="9" name="TextBox 8">
            <a:extLst>
              <a:ext uri="{FF2B5EF4-FFF2-40B4-BE49-F238E27FC236}">
                <a16:creationId xmlns:a16="http://schemas.microsoft.com/office/drawing/2014/main" id="{ADE4CED4-BB6A-4736-6157-9D7DBDBC1F3F}"/>
              </a:ext>
            </a:extLst>
          </p:cNvPr>
          <p:cNvSpPr txBox="1"/>
          <p:nvPr/>
        </p:nvSpPr>
        <p:spPr>
          <a:xfrm>
            <a:off x="0" y="1369635"/>
            <a:ext cx="9144000" cy="3354765"/>
          </a:xfrm>
          <a:prstGeom prst="rect">
            <a:avLst/>
          </a:prstGeom>
          <a:noFill/>
        </p:spPr>
        <p:txBody>
          <a:bodyPr wrap="square" rtlCol="0">
            <a:spAutoFit/>
          </a:bodyPr>
          <a:lstStyle/>
          <a:p>
            <a:pPr algn="ctr"/>
            <a:r>
              <a:rPr lang="en-US" sz="3600" dirty="0">
                <a:solidFill>
                  <a:schemeClr val="bg1"/>
                </a:solidFill>
              </a:rPr>
              <a:t>Matthew 14:22-34 NIV</a:t>
            </a:r>
          </a:p>
          <a:p>
            <a:pPr algn="ctr"/>
            <a:r>
              <a:rPr lang="en-US" dirty="0">
                <a:solidFill>
                  <a:schemeClr val="bg1"/>
                </a:solidFill>
              </a:rPr>
              <a:t> </a:t>
            </a:r>
          </a:p>
          <a:p>
            <a:pPr algn="ctr"/>
            <a:r>
              <a:rPr lang="en-US" sz="3600" dirty="0">
                <a:solidFill>
                  <a:schemeClr val="bg1"/>
                </a:solidFill>
              </a:rPr>
              <a:t>32 And when they climbed into the boat, the wind died down. 33 Then those who were in the boat worshiped him, saying, “Truly you are the Son of God.”</a:t>
            </a:r>
          </a:p>
          <a:p>
            <a:pPr algn="ctr"/>
            <a:endParaRPr lang="en-US" sz="1400" dirty="0">
              <a:solidFill>
                <a:schemeClr val="bg1"/>
              </a:solidFill>
            </a:endParaRPr>
          </a:p>
        </p:txBody>
      </p:sp>
    </p:spTree>
    <p:extLst>
      <p:ext uri="{BB962C8B-B14F-4D97-AF65-F5344CB8AC3E}">
        <p14:creationId xmlns:p14="http://schemas.microsoft.com/office/powerpoint/2010/main" val="15440578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78FEE-F7A6-E7C7-D8D4-DED8366A4D1F}"/>
            </a:ext>
          </a:extLst>
        </p:cNvPr>
        <p:cNvGrpSpPr/>
        <p:nvPr/>
      </p:nvGrpSpPr>
      <p:grpSpPr>
        <a:xfrm>
          <a:off x="0" y="0"/>
          <a:ext cx="0" cy="0"/>
          <a:chOff x="0" y="0"/>
          <a:chExt cx="0" cy="0"/>
        </a:xfrm>
      </p:grpSpPr>
      <p:sp>
        <p:nvSpPr>
          <p:cNvPr id="152579" name="Text Box 3">
            <a:extLst>
              <a:ext uri="{FF2B5EF4-FFF2-40B4-BE49-F238E27FC236}">
                <a16:creationId xmlns:a16="http://schemas.microsoft.com/office/drawing/2014/main" id="{8D1FC8E4-3329-A30E-99DB-F71087375247}"/>
              </a:ext>
            </a:extLst>
          </p:cNvPr>
          <p:cNvSpPr txBox="1">
            <a:spLocks noChangeArrowheads="1"/>
          </p:cNvSpPr>
          <p:nvPr/>
        </p:nvSpPr>
        <p:spPr bwMode="auto">
          <a:xfrm>
            <a:off x="28575" y="2514600"/>
            <a:ext cx="9144000" cy="4145750"/>
          </a:xfrm>
          <a:prstGeom prst="rect">
            <a:avLst/>
          </a:prstGeom>
          <a:solidFill>
            <a:schemeClr val="bg2">
              <a:lumMod val="50000"/>
            </a:schemeClr>
          </a:solidFill>
          <a:ln>
            <a:noFill/>
          </a:ln>
          <a:effectLst>
            <a:softEdge rad="508000"/>
          </a:effectLst>
        </p:spPr>
        <p:txBody>
          <a:bodyPr wrap="square">
            <a:spAutoFit/>
          </a:bodyPr>
          <a:lstStyle>
            <a:lvl1pPr marL="457200" indent="-457200">
              <a:defRPr>
                <a:solidFill>
                  <a:schemeClr val="tx1"/>
                </a:solidFill>
                <a:latin typeface="Times New Roman" panose="02020603050405020304" pitchFamily="18" charset="0"/>
              </a:defRPr>
            </a:lvl1pPr>
            <a:lvl2pPr marL="914400" indent="-457200">
              <a:defRPr>
                <a:solidFill>
                  <a:schemeClr val="tx1"/>
                </a:solidFill>
                <a:latin typeface="Times New Roman" panose="02020603050405020304" pitchFamily="18" charset="0"/>
              </a:defRPr>
            </a:lvl2pPr>
            <a:lvl3pPr marL="1371600" indent="-457200">
              <a:defRPr>
                <a:solidFill>
                  <a:schemeClr val="tx1"/>
                </a:solidFill>
                <a:latin typeface="Times New Roman" panose="02020603050405020304" pitchFamily="18" charset="0"/>
              </a:defRPr>
            </a:lvl3pPr>
            <a:lvl4pPr marL="1828800" indent="-457200">
              <a:defRPr>
                <a:solidFill>
                  <a:schemeClr val="tx1"/>
                </a:solidFill>
                <a:latin typeface="Times New Roman" panose="02020603050405020304" pitchFamily="18" charset="0"/>
              </a:defRPr>
            </a:lvl4pPr>
            <a:lvl5pPr marL="2286000" indent="-457200">
              <a:defRPr>
                <a:solidFill>
                  <a:schemeClr val="tx1"/>
                </a:solidFill>
                <a:latin typeface="Times New Roman" panose="02020603050405020304" pitchFamily="18" charset="0"/>
              </a:defRPr>
            </a:lvl5pPr>
            <a:lvl6pPr marL="2743200" indent="-457200" eaLnBrk="0" fontAlgn="base" hangingPunct="0">
              <a:spcBef>
                <a:spcPct val="0"/>
              </a:spcBef>
              <a:spcAft>
                <a:spcPct val="0"/>
              </a:spcAft>
              <a:defRPr>
                <a:solidFill>
                  <a:schemeClr val="tx1"/>
                </a:solidFill>
                <a:latin typeface="Times New Roman" panose="02020603050405020304" pitchFamily="18" charset="0"/>
              </a:defRPr>
            </a:lvl6pPr>
            <a:lvl7pPr marL="3200400" indent="-457200" eaLnBrk="0" fontAlgn="base" hangingPunct="0">
              <a:spcBef>
                <a:spcPct val="0"/>
              </a:spcBef>
              <a:spcAft>
                <a:spcPct val="0"/>
              </a:spcAft>
              <a:defRPr>
                <a:solidFill>
                  <a:schemeClr val="tx1"/>
                </a:solidFill>
                <a:latin typeface="Times New Roman" panose="02020603050405020304" pitchFamily="18" charset="0"/>
              </a:defRPr>
            </a:lvl7pPr>
            <a:lvl8pPr marL="3657600" indent="-457200" eaLnBrk="0" fontAlgn="base" hangingPunct="0">
              <a:spcBef>
                <a:spcPct val="0"/>
              </a:spcBef>
              <a:spcAft>
                <a:spcPct val="0"/>
              </a:spcAft>
              <a:defRPr>
                <a:solidFill>
                  <a:schemeClr val="tx1"/>
                </a:solidFill>
                <a:latin typeface="Times New Roman" panose="02020603050405020304" pitchFamily="18" charset="0"/>
              </a:defRPr>
            </a:lvl8pPr>
            <a:lvl9pPr marL="4114800" indent="-457200" eaLnBrk="0" fontAlgn="base" hangingPunct="0">
              <a:spcBef>
                <a:spcPct val="0"/>
              </a:spcBef>
              <a:spcAft>
                <a:spcPct val="0"/>
              </a:spcAft>
              <a:defRPr>
                <a:solidFill>
                  <a:schemeClr val="tx1"/>
                </a:solidFill>
                <a:latin typeface="Times New Roman" panose="02020603050405020304" pitchFamily="18" charset="0"/>
              </a:defRPr>
            </a:lvl9pPr>
          </a:lstStyle>
          <a:p>
            <a:pPr marL="1143000" indent="-1143000" algn="ctr" eaLnBrk="1" hangingPunct="1">
              <a:lnSpc>
                <a:spcPct val="85000"/>
              </a:lnSpc>
              <a:spcBef>
                <a:spcPct val="50000"/>
              </a:spcBef>
              <a:buAutoNum type="arabicPeriod"/>
            </a:pPr>
            <a:endParaRPr lang="en-US" altLang="en-US" sz="6000" dirty="0">
              <a:solidFill>
                <a:schemeClr val="bg1"/>
              </a:solidFill>
            </a:endParaRPr>
          </a:p>
          <a:p>
            <a:pPr marL="0" indent="0" algn="ctr" eaLnBrk="1" hangingPunct="1">
              <a:lnSpc>
                <a:spcPct val="85000"/>
              </a:lnSpc>
              <a:spcBef>
                <a:spcPct val="50000"/>
              </a:spcBef>
            </a:pPr>
            <a:r>
              <a:rPr lang="en-US" altLang="en-US" sz="7200" dirty="0">
                <a:solidFill>
                  <a:schemeClr val="bg1"/>
                </a:solidFill>
              </a:rPr>
              <a:t>The weakness we live with…</a:t>
            </a:r>
          </a:p>
          <a:p>
            <a:pPr eaLnBrk="1" hangingPunct="1">
              <a:lnSpc>
                <a:spcPct val="85000"/>
              </a:lnSpc>
              <a:spcBef>
                <a:spcPct val="50000"/>
              </a:spcBef>
            </a:pPr>
            <a:endParaRPr lang="en-US" altLang="en-US" sz="4000" b="1" dirty="0">
              <a:solidFill>
                <a:schemeClr val="bg1"/>
              </a:solidFill>
            </a:endParaRPr>
          </a:p>
        </p:txBody>
      </p:sp>
      <p:pic>
        <p:nvPicPr>
          <p:cNvPr id="8" name="Picture 7" descr="A blue background with white text&#10;&#10;AI-generated content may be incorrect.">
            <a:extLst>
              <a:ext uri="{FF2B5EF4-FFF2-40B4-BE49-F238E27FC236}">
                <a16:creationId xmlns:a16="http://schemas.microsoft.com/office/drawing/2014/main" id="{8EF79B0F-6834-10E3-A808-EC89F35EF6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3124200"/>
          </a:xfrm>
          <a:prstGeom prst="rect">
            <a:avLst/>
          </a:prstGeom>
          <a:effectLst>
            <a:softEdge rad="228600"/>
          </a:effectLst>
        </p:spPr>
      </p:pic>
    </p:spTree>
    <p:extLst>
      <p:ext uri="{BB962C8B-B14F-4D97-AF65-F5344CB8AC3E}">
        <p14:creationId xmlns:p14="http://schemas.microsoft.com/office/powerpoint/2010/main" val="18250596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17AB7-110A-77E8-C1BF-FA6A38400577}"/>
            </a:ext>
          </a:extLst>
        </p:cNvPr>
        <p:cNvGrpSpPr/>
        <p:nvPr/>
      </p:nvGrpSpPr>
      <p:grpSpPr>
        <a:xfrm>
          <a:off x="0" y="0"/>
          <a:ext cx="0" cy="0"/>
          <a:chOff x="0" y="0"/>
          <a:chExt cx="0" cy="0"/>
        </a:xfrm>
      </p:grpSpPr>
      <p:sp>
        <p:nvSpPr>
          <p:cNvPr id="150531" name="Rectangle 3">
            <a:extLst>
              <a:ext uri="{FF2B5EF4-FFF2-40B4-BE49-F238E27FC236}">
                <a16:creationId xmlns:a16="http://schemas.microsoft.com/office/drawing/2014/main" id="{BF53D695-D7C8-DDD3-475A-E73EB592EC07}"/>
              </a:ext>
            </a:extLst>
          </p:cNvPr>
          <p:cNvSpPr>
            <a:spLocks noChangeArrowheads="1"/>
          </p:cNvSpPr>
          <p:nvPr/>
        </p:nvSpPr>
        <p:spPr bwMode="auto">
          <a:xfrm>
            <a:off x="114300" y="152400"/>
            <a:ext cx="8915400" cy="6248400"/>
          </a:xfrm>
          <a:prstGeom prst="rect">
            <a:avLst/>
          </a:prstGeom>
          <a:noFill/>
          <a:ln>
            <a:noFill/>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mn-cs"/>
            </a:endParaRPr>
          </a:p>
        </p:txBody>
      </p:sp>
      <p:sp>
        <p:nvSpPr>
          <p:cNvPr id="9" name="TextBox 8">
            <a:extLst>
              <a:ext uri="{FF2B5EF4-FFF2-40B4-BE49-F238E27FC236}">
                <a16:creationId xmlns:a16="http://schemas.microsoft.com/office/drawing/2014/main" id="{48811C8E-E8AE-30E1-4401-7A026EE258C2}"/>
              </a:ext>
            </a:extLst>
          </p:cNvPr>
          <p:cNvSpPr txBox="1"/>
          <p:nvPr/>
        </p:nvSpPr>
        <p:spPr>
          <a:xfrm>
            <a:off x="0" y="2295942"/>
            <a:ext cx="9144000" cy="2123658"/>
          </a:xfrm>
          <a:prstGeom prst="rect">
            <a:avLst/>
          </a:prstGeom>
          <a:noFill/>
        </p:spPr>
        <p:txBody>
          <a:bodyPr wrap="square" rtlCol="0">
            <a:spAutoFit/>
          </a:bodyPr>
          <a:lstStyle/>
          <a:p>
            <a:pPr algn="ctr"/>
            <a:r>
              <a:rPr lang="en-US" sz="6600" i="1" dirty="0">
                <a:solidFill>
                  <a:schemeClr val="bg1"/>
                </a:solidFill>
              </a:rPr>
              <a:t>What reminds you of God’s power?</a:t>
            </a:r>
          </a:p>
        </p:txBody>
      </p:sp>
    </p:spTree>
    <p:extLst>
      <p:ext uri="{BB962C8B-B14F-4D97-AF65-F5344CB8AC3E}">
        <p14:creationId xmlns:p14="http://schemas.microsoft.com/office/powerpoint/2010/main" val="12347072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A75CA-1F53-3235-2B85-9A2A74D7DE14}"/>
            </a:ext>
          </a:extLst>
        </p:cNvPr>
        <p:cNvGrpSpPr/>
        <p:nvPr/>
      </p:nvGrpSpPr>
      <p:grpSpPr>
        <a:xfrm>
          <a:off x="0" y="0"/>
          <a:ext cx="0" cy="0"/>
          <a:chOff x="0" y="0"/>
          <a:chExt cx="0" cy="0"/>
        </a:xfrm>
      </p:grpSpPr>
      <p:sp>
        <p:nvSpPr>
          <p:cNvPr id="150531" name="Rectangle 3">
            <a:extLst>
              <a:ext uri="{FF2B5EF4-FFF2-40B4-BE49-F238E27FC236}">
                <a16:creationId xmlns:a16="http://schemas.microsoft.com/office/drawing/2014/main" id="{9B8CE015-DC31-FAB1-96A6-608F129C43CF}"/>
              </a:ext>
            </a:extLst>
          </p:cNvPr>
          <p:cNvSpPr>
            <a:spLocks noChangeArrowheads="1"/>
          </p:cNvSpPr>
          <p:nvPr/>
        </p:nvSpPr>
        <p:spPr bwMode="auto">
          <a:xfrm>
            <a:off x="114300" y="152400"/>
            <a:ext cx="8915400" cy="6248400"/>
          </a:xfrm>
          <a:prstGeom prst="rect">
            <a:avLst/>
          </a:prstGeom>
          <a:noFill/>
          <a:ln>
            <a:noFill/>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mn-cs"/>
            </a:endParaRPr>
          </a:p>
        </p:txBody>
      </p:sp>
      <p:sp>
        <p:nvSpPr>
          <p:cNvPr id="9" name="TextBox 8">
            <a:extLst>
              <a:ext uri="{FF2B5EF4-FFF2-40B4-BE49-F238E27FC236}">
                <a16:creationId xmlns:a16="http://schemas.microsoft.com/office/drawing/2014/main" id="{917330FD-5936-97DC-490F-139ECD51F932}"/>
              </a:ext>
            </a:extLst>
          </p:cNvPr>
          <p:cNvSpPr txBox="1"/>
          <p:nvPr/>
        </p:nvSpPr>
        <p:spPr>
          <a:xfrm>
            <a:off x="0" y="1889879"/>
            <a:ext cx="9144000" cy="3139321"/>
          </a:xfrm>
          <a:prstGeom prst="rect">
            <a:avLst/>
          </a:prstGeom>
          <a:noFill/>
        </p:spPr>
        <p:txBody>
          <a:bodyPr wrap="square" rtlCol="0">
            <a:spAutoFit/>
          </a:bodyPr>
          <a:lstStyle/>
          <a:p>
            <a:pPr algn="ctr"/>
            <a:r>
              <a:rPr lang="en-US" sz="6600" i="1" dirty="0">
                <a:solidFill>
                  <a:schemeClr val="bg1"/>
                </a:solidFill>
              </a:rPr>
              <a:t>What reminds you of God’s power working in your daily life?</a:t>
            </a:r>
          </a:p>
        </p:txBody>
      </p:sp>
    </p:spTree>
    <p:extLst>
      <p:ext uri="{BB962C8B-B14F-4D97-AF65-F5344CB8AC3E}">
        <p14:creationId xmlns:p14="http://schemas.microsoft.com/office/powerpoint/2010/main" val="11132342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772D5-2122-1BCC-3290-C1A7EDEFDDC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02E185D-2B23-8486-4F77-845FC2F8EF68}"/>
              </a:ext>
            </a:extLst>
          </p:cNvPr>
          <p:cNvPicPr>
            <a:picLocks noChangeAspect="1"/>
          </p:cNvPicPr>
          <p:nvPr/>
        </p:nvPicPr>
        <p:blipFill>
          <a:blip r:embed="rId3"/>
          <a:stretch>
            <a:fillRect/>
          </a:stretch>
        </p:blipFill>
        <p:spPr>
          <a:xfrm>
            <a:off x="0" y="1764482"/>
            <a:ext cx="9144000" cy="5322118"/>
          </a:xfrm>
          <a:prstGeom prst="rect">
            <a:avLst/>
          </a:prstGeom>
          <a:effectLst>
            <a:softEdge rad="0"/>
          </a:effectLst>
        </p:spPr>
      </p:pic>
      <p:sp>
        <p:nvSpPr>
          <p:cNvPr id="152579" name="Text Box 3">
            <a:extLst>
              <a:ext uri="{FF2B5EF4-FFF2-40B4-BE49-F238E27FC236}">
                <a16:creationId xmlns:a16="http://schemas.microsoft.com/office/drawing/2014/main" id="{EC581E58-DAF5-8B13-5E77-FE3998F17A18}"/>
              </a:ext>
            </a:extLst>
          </p:cNvPr>
          <p:cNvSpPr txBox="1">
            <a:spLocks noChangeArrowheads="1"/>
          </p:cNvSpPr>
          <p:nvPr/>
        </p:nvSpPr>
        <p:spPr bwMode="auto">
          <a:xfrm>
            <a:off x="-76200" y="1265006"/>
            <a:ext cx="4876800" cy="5821594"/>
          </a:xfrm>
          <a:prstGeom prst="rect">
            <a:avLst/>
          </a:prstGeom>
          <a:solidFill>
            <a:schemeClr val="bg2">
              <a:lumMod val="50000"/>
            </a:schemeClr>
          </a:solidFill>
          <a:ln>
            <a:noFill/>
          </a:ln>
          <a:effectLst>
            <a:softEdge rad="508000"/>
          </a:effectLst>
        </p:spPr>
        <p:txBody>
          <a:bodyPr wrap="square">
            <a:spAutoFit/>
          </a:bodyPr>
          <a:lstStyle>
            <a:lvl1pPr marL="457200" indent="-457200">
              <a:defRPr>
                <a:solidFill>
                  <a:schemeClr val="tx1"/>
                </a:solidFill>
                <a:latin typeface="Times New Roman" panose="02020603050405020304" pitchFamily="18" charset="0"/>
              </a:defRPr>
            </a:lvl1pPr>
            <a:lvl2pPr marL="914400" indent="-457200">
              <a:defRPr>
                <a:solidFill>
                  <a:schemeClr val="tx1"/>
                </a:solidFill>
                <a:latin typeface="Times New Roman" panose="02020603050405020304" pitchFamily="18" charset="0"/>
              </a:defRPr>
            </a:lvl2pPr>
            <a:lvl3pPr marL="1371600" indent="-457200">
              <a:defRPr>
                <a:solidFill>
                  <a:schemeClr val="tx1"/>
                </a:solidFill>
                <a:latin typeface="Times New Roman" panose="02020603050405020304" pitchFamily="18" charset="0"/>
              </a:defRPr>
            </a:lvl3pPr>
            <a:lvl4pPr marL="1828800" indent="-457200">
              <a:defRPr>
                <a:solidFill>
                  <a:schemeClr val="tx1"/>
                </a:solidFill>
                <a:latin typeface="Times New Roman" panose="02020603050405020304" pitchFamily="18" charset="0"/>
              </a:defRPr>
            </a:lvl4pPr>
            <a:lvl5pPr marL="2286000" indent="-457200">
              <a:defRPr>
                <a:solidFill>
                  <a:schemeClr val="tx1"/>
                </a:solidFill>
                <a:latin typeface="Times New Roman" panose="02020603050405020304" pitchFamily="18" charset="0"/>
              </a:defRPr>
            </a:lvl5pPr>
            <a:lvl6pPr marL="2743200" indent="-457200" eaLnBrk="0" fontAlgn="base" hangingPunct="0">
              <a:spcBef>
                <a:spcPct val="0"/>
              </a:spcBef>
              <a:spcAft>
                <a:spcPct val="0"/>
              </a:spcAft>
              <a:defRPr>
                <a:solidFill>
                  <a:schemeClr val="tx1"/>
                </a:solidFill>
                <a:latin typeface="Times New Roman" panose="02020603050405020304" pitchFamily="18" charset="0"/>
              </a:defRPr>
            </a:lvl6pPr>
            <a:lvl7pPr marL="3200400" indent="-457200" eaLnBrk="0" fontAlgn="base" hangingPunct="0">
              <a:spcBef>
                <a:spcPct val="0"/>
              </a:spcBef>
              <a:spcAft>
                <a:spcPct val="0"/>
              </a:spcAft>
              <a:defRPr>
                <a:solidFill>
                  <a:schemeClr val="tx1"/>
                </a:solidFill>
                <a:latin typeface="Times New Roman" panose="02020603050405020304" pitchFamily="18" charset="0"/>
              </a:defRPr>
            </a:lvl7pPr>
            <a:lvl8pPr marL="3657600" indent="-457200" eaLnBrk="0" fontAlgn="base" hangingPunct="0">
              <a:spcBef>
                <a:spcPct val="0"/>
              </a:spcBef>
              <a:spcAft>
                <a:spcPct val="0"/>
              </a:spcAft>
              <a:defRPr>
                <a:solidFill>
                  <a:schemeClr val="tx1"/>
                </a:solidFill>
                <a:latin typeface="Times New Roman" panose="02020603050405020304" pitchFamily="18" charset="0"/>
              </a:defRPr>
            </a:lvl8pPr>
            <a:lvl9pPr marL="4114800" indent="-4572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lnSpc>
                <a:spcPct val="85000"/>
              </a:lnSpc>
              <a:spcBef>
                <a:spcPct val="50000"/>
              </a:spcBef>
            </a:pPr>
            <a:endParaRPr lang="en-US" altLang="en-US" sz="6000" dirty="0">
              <a:solidFill>
                <a:schemeClr val="bg1"/>
              </a:solidFill>
            </a:endParaRPr>
          </a:p>
          <a:p>
            <a:pPr algn="ctr" eaLnBrk="1" hangingPunct="1">
              <a:lnSpc>
                <a:spcPct val="85000"/>
              </a:lnSpc>
              <a:spcBef>
                <a:spcPct val="50000"/>
              </a:spcBef>
            </a:pPr>
            <a:r>
              <a:rPr lang="en-US" altLang="en-US" sz="6600" dirty="0">
                <a:solidFill>
                  <a:schemeClr val="bg1"/>
                </a:solidFill>
              </a:rPr>
              <a:t>Faith</a:t>
            </a:r>
          </a:p>
          <a:p>
            <a:pPr algn="ctr" eaLnBrk="1" hangingPunct="1">
              <a:lnSpc>
                <a:spcPct val="85000"/>
              </a:lnSpc>
              <a:spcBef>
                <a:spcPct val="50000"/>
              </a:spcBef>
            </a:pPr>
            <a:r>
              <a:rPr lang="en-US" altLang="en-US" sz="6600" dirty="0">
                <a:solidFill>
                  <a:schemeClr val="bg1"/>
                </a:solidFill>
              </a:rPr>
              <a:t>Focus</a:t>
            </a:r>
          </a:p>
          <a:p>
            <a:pPr algn="ctr" eaLnBrk="1" hangingPunct="1">
              <a:lnSpc>
                <a:spcPct val="85000"/>
              </a:lnSpc>
              <a:spcBef>
                <a:spcPct val="50000"/>
              </a:spcBef>
            </a:pPr>
            <a:r>
              <a:rPr lang="en-US" altLang="en-US" sz="6600" dirty="0">
                <a:solidFill>
                  <a:schemeClr val="bg1"/>
                </a:solidFill>
              </a:rPr>
              <a:t>Feet</a:t>
            </a:r>
            <a:r>
              <a:rPr lang="en-US" altLang="en-US" sz="6000" dirty="0">
                <a:solidFill>
                  <a:schemeClr val="bg1"/>
                </a:solidFill>
              </a:rPr>
              <a:t>  </a:t>
            </a:r>
            <a:r>
              <a:rPr lang="en-US" altLang="en-US" sz="5400" dirty="0">
                <a:solidFill>
                  <a:schemeClr val="bg1"/>
                </a:solidFill>
              </a:rPr>
              <a:t> </a:t>
            </a:r>
          </a:p>
          <a:p>
            <a:pPr eaLnBrk="1" hangingPunct="1">
              <a:lnSpc>
                <a:spcPct val="85000"/>
              </a:lnSpc>
              <a:spcBef>
                <a:spcPct val="50000"/>
              </a:spcBef>
            </a:pPr>
            <a:endParaRPr lang="en-US" altLang="en-US" sz="4000" b="1" dirty="0">
              <a:solidFill>
                <a:schemeClr val="bg1"/>
              </a:solidFill>
            </a:endParaRPr>
          </a:p>
        </p:txBody>
      </p:sp>
      <p:pic>
        <p:nvPicPr>
          <p:cNvPr id="8" name="Picture 7" descr="A blue background with white text&#10;&#10;AI-generated content may be incorrect.">
            <a:extLst>
              <a:ext uri="{FF2B5EF4-FFF2-40B4-BE49-F238E27FC236}">
                <a16:creationId xmlns:a16="http://schemas.microsoft.com/office/drawing/2014/main" id="{BC90F2E9-C7DC-6941-C769-0616C15210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228600"/>
            <a:ext cx="9753600" cy="2438400"/>
          </a:xfrm>
          <a:prstGeom prst="rect">
            <a:avLst/>
          </a:prstGeom>
          <a:effectLst>
            <a:softEdge rad="228600"/>
          </a:effectLst>
        </p:spPr>
      </p:pic>
    </p:spTree>
    <p:extLst>
      <p:ext uri="{BB962C8B-B14F-4D97-AF65-F5344CB8AC3E}">
        <p14:creationId xmlns:p14="http://schemas.microsoft.com/office/powerpoint/2010/main" val="31322176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5950BC-7E54-B083-CA23-3DF89B04EDB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862C18F-EBAA-0B5C-069C-6E5E0E3F6F9C}"/>
              </a:ext>
            </a:extLst>
          </p:cNvPr>
          <p:cNvPicPr>
            <a:picLocks noChangeAspect="1"/>
          </p:cNvPicPr>
          <p:nvPr/>
        </p:nvPicPr>
        <p:blipFill>
          <a:blip r:embed="rId3"/>
          <a:stretch>
            <a:fillRect/>
          </a:stretch>
        </p:blipFill>
        <p:spPr>
          <a:xfrm>
            <a:off x="0" y="762000"/>
            <a:ext cx="9144000" cy="5488188"/>
          </a:xfrm>
          <a:prstGeom prst="rect">
            <a:avLst/>
          </a:prstGeom>
        </p:spPr>
      </p:pic>
      <p:sp>
        <p:nvSpPr>
          <p:cNvPr id="150531" name="Rectangle 3">
            <a:extLst>
              <a:ext uri="{FF2B5EF4-FFF2-40B4-BE49-F238E27FC236}">
                <a16:creationId xmlns:a16="http://schemas.microsoft.com/office/drawing/2014/main" id="{E32DC76B-414A-0F76-5236-494B41C670F2}"/>
              </a:ext>
            </a:extLst>
          </p:cNvPr>
          <p:cNvSpPr>
            <a:spLocks noChangeArrowheads="1"/>
          </p:cNvSpPr>
          <p:nvPr/>
        </p:nvSpPr>
        <p:spPr bwMode="auto">
          <a:xfrm>
            <a:off x="-76200" y="-152400"/>
            <a:ext cx="9144000" cy="3810000"/>
          </a:xfrm>
          <a:prstGeom prst="rect">
            <a:avLst/>
          </a:prstGeom>
          <a:noFill/>
          <a:ln>
            <a:noFill/>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mn-cs"/>
              </a:rPr>
              <a:t>Peter walking on water teaches us the importance of where we place our faith. Even when fear and doubt come, like they did for Peter, we can trust in Jesus to sustain us through life’s storms</a:t>
            </a:r>
            <a:r>
              <a:rPr kumimoji="0" lang="en-US" altLang="en-US"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mn-cs"/>
              </a:rPr>
              <a:t>.</a:t>
            </a:r>
          </a:p>
        </p:txBody>
      </p:sp>
    </p:spTree>
    <p:extLst>
      <p:ext uri="{BB962C8B-B14F-4D97-AF65-F5344CB8AC3E}">
        <p14:creationId xmlns:p14="http://schemas.microsoft.com/office/powerpoint/2010/main" val="18608206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94D083E-CB6E-07A2-895C-99E81882ACE0}"/>
            </a:ext>
          </a:extLst>
        </p:cNvPr>
        <p:cNvGrpSpPr/>
        <p:nvPr/>
      </p:nvGrpSpPr>
      <p:grpSpPr>
        <a:xfrm>
          <a:off x="0" y="0"/>
          <a:ext cx="0" cy="0"/>
          <a:chOff x="0" y="0"/>
          <a:chExt cx="0" cy="0"/>
        </a:xfrm>
      </p:grpSpPr>
      <p:sp>
        <p:nvSpPr>
          <p:cNvPr id="150536" name="Rectangle 150535">
            <a:extLst>
              <a:ext uri="{FF2B5EF4-FFF2-40B4-BE49-F238E27FC236}">
                <a16:creationId xmlns:a16="http://schemas.microsoft.com/office/drawing/2014/main" id="{9AD305ED-A370-C76D-DB2B-64B4EF1B72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ook and open book&#10;&#10;AI-generated content may be incorrect.">
            <a:extLst>
              <a:ext uri="{FF2B5EF4-FFF2-40B4-BE49-F238E27FC236}">
                <a16:creationId xmlns:a16="http://schemas.microsoft.com/office/drawing/2014/main" id="{F0DCE826-FFDC-5A9A-6357-AED6F75F8903}"/>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t="12410" r="-1" b="12571"/>
          <a:stretch>
            <a:fillRect/>
          </a:stretch>
        </p:blipFill>
        <p:spPr>
          <a:xfrm>
            <a:off x="20" y="10"/>
            <a:ext cx="9141692" cy="6857990"/>
          </a:xfrm>
          <a:prstGeom prst="rect">
            <a:avLst/>
          </a:prstGeom>
        </p:spPr>
      </p:pic>
      <p:sp>
        <p:nvSpPr>
          <p:cNvPr id="9" name="TextBox 8">
            <a:extLst>
              <a:ext uri="{FF2B5EF4-FFF2-40B4-BE49-F238E27FC236}">
                <a16:creationId xmlns:a16="http://schemas.microsoft.com/office/drawing/2014/main" id="{ACE93F83-6055-EA47-9099-5E8DB96B9FE9}"/>
              </a:ext>
            </a:extLst>
          </p:cNvPr>
          <p:cNvSpPr txBox="1"/>
          <p:nvPr/>
        </p:nvSpPr>
        <p:spPr>
          <a:xfrm>
            <a:off x="1143000" y="1122363"/>
            <a:ext cx="6858000" cy="3063240"/>
          </a:xfrm>
          <a:prstGeom prst="rect">
            <a:avLst/>
          </a:prstGeom>
        </p:spPr>
        <p:txBody>
          <a:bodyPr vert="horz" lIns="91440" tIns="45720" rIns="91440" bIns="45720" rtlCol="0" anchor="b">
            <a:normAutofit/>
          </a:bodyPr>
          <a:lstStyle/>
          <a:p>
            <a:pPr algn="ctr" eaLnBrk="1" hangingPunct="1">
              <a:lnSpc>
                <a:spcPct val="90000"/>
              </a:lnSpc>
              <a:spcAft>
                <a:spcPts val="600"/>
              </a:spcAft>
            </a:pPr>
            <a:r>
              <a:rPr lang="en-US" sz="5700">
                <a:solidFill>
                  <a:schemeClr val="bg1"/>
                </a:solidFill>
                <a:latin typeface="+mj-lt"/>
                <a:ea typeface="+mj-ea"/>
                <a:cs typeface="+mj-cs"/>
              </a:rPr>
              <a:t>God’s Ways Are Accomplished By God’s Power</a:t>
            </a:r>
          </a:p>
        </p:txBody>
      </p:sp>
      <p:sp>
        <p:nvSpPr>
          <p:cNvPr id="150538" name="sketchy line">
            <a:extLst>
              <a:ext uri="{FF2B5EF4-FFF2-40B4-BE49-F238E27FC236}">
                <a16:creationId xmlns:a16="http://schemas.microsoft.com/office/drawing/2014/main" id="{1E18B56C-3C5C-3CEF-9A66-BE07A86682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80654" y="4368623"/>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531" name="Rectangle 3">
            <a:extLst>
              <a:ext uri="{FF2B5EF4-FFF2-40B4-BE49-F238E27FC236}">
                <a16:creationId xmlns:a16="http://schemas.microsoft.com/office/drawing/2014/main" id="{2833B151-3F90-EEEA-826E-08A352A29148}"/>
              </a:ext>
            </a:extLst>
          </p:cNvPr>
          <p:cNvSpPr>
            <a:spLocks noChangeArrowheads="1"/>
          </p:cNvSpPr>
          <p:nvPr/>
        </p:nvSpPr>
        <p:spPr bwMode="auto">
          <a:xfrm>
            <a:off x="114300" y="152400"/>
            <a:ext cx="8915400" cy="6248400"/>
          </a:xfrm>
          <a:prstGeom prst="rect">
            <a:avLst/>
          </a:prstGeom>
          <a:noFill/>
          <a:ln>
            <a:noFill/>
          </a:ln>
          <a:effectLst/>
        </p:spPr>
        <p:txBody>
          <a:bodyPr/>
          <a:lstStyle/>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US" alt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mn-cs"/>
            </a:endParaRPr>
          </a:p>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US"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3734417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6EA0B-286A-61A0-CF5E-37C74B347E35}"/>
            </a:ext>
          </a:extLst>
        </p:cNvPr>
        <p:cNvGrpSpPr/>
        <p:nvPr/>
      </p:nvGrpSpPr>
      <p:grpSpPr>
        <a:xfrm>
          <a:off x="0" y="0"/>
          <a:ext cx="0" cy="0"/>
          <a:chOff x="0" y="0"/>
          <a:chExt cx="0" cy="0"/>
        </a:xfrm>
      </p:grpSpPr>
      <p:pic>
        <p:nvPicPr>
          <p:cNvPr id="4" name="Picture 3" descr="A cross on a brick wall&#10;&#10;AI-generated content may be incorrect.">
            <a:extLst>
              <a:ext uri="{FF2B5EF4-FFF2-40B4-BE49-F238E27FC236}">
                <a16:creationId xmlns:a16="http://schemas.microsoft.com/office/drawing/2014/main" id="{2B0C7481-FD85-15F4-0658-8F5FE764E8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1962150"/>
            <a:ext cx="4608985" cy="4517436"/>
          </a:xfrm>
          <a:prstGeom prst="rect">
            <a:avLst/>
          </a:prstGeom>
        </p:spPr>
      </p:pic>
      <p:sp>
        <p:nvSpPr>
          <p:cNvPr id="2050" name="Rectangle 2">
            <a:extLst>
              <a:ext uri="{FF2B5EF4-FFF2-40B4-BE49-F238E27FC236}">
                <a16:creationId xmlns:a16="http://schemas.microsoft.com/office/drawing/2014/main" id="{8C392F0F-3BE7-9C37-1BF4-D4A281D7BEA1}"/>
              </a:ext>
            </a:extLst>
          </p:cNvPr>
          <p:cNvSpPr>
            <a:spLocks noGrp="1" noChangeArrowheads="1"/>
          </p:cNvSpPr>
          <p:nvPr>
            <p:ph type="title"/>
          </p:nvPr>
        </p:nvSpPr>
        <p:spPr>
          <a:xfrm>
            <a:off x="990600" y="546199"/>
            <a:ext cx="7162800" cy="2590800"/>
          </a:xfrm>
        </p:spPr>
        <p:txBody>
          <a:bodyPr/>
          <a:lstStyle/>
          <a:p>
            <a:pPr algn="l" eaLnBrk="1" hangingPunct="1">
              <a:defRPr/>
            </a:pPr>
            <a:r>
              <a:rPr lang="en-US" altLang="en-US" sz="4800" b="1" dirty="0">
                <a:solidFill>
                  <a:srgbClr val="92D050"/>
                </a:solidFill>
                <a:effectLst>
                  <a:outerShdw blurRad="38100" dist="38100" dir="2700000" algn="tl">
                    <a:srgbClr val="000000">
                      <a:alpha val="43137"/>
                    </a:srgbClr>
                  </a:outerShdw>
                </a:effectLst>
              </a:rPr>
              <a:t>   </a:t>
            </a:r>
            <a:r>
              <a:rPr lang="en-US" altLang="en-US" sz="4800" b="1" dirty="0">
                <a:solidFill>
                  <a:schemeClr val="bg1"/>
                </a:solidFill>
                <a:effectLst>
                  <a:outerShdw blurRad="38100" dist="38100" dir="2700000" algn="tl">
                    <a:srgbClr val="000000">
                      <a:alpha val="43137"/>
                    </a:srgbClr>
                  </a:outerShdw>
                </a:effectLst>
              </a:rPr>
              <a:t>God’s Way or My Way ? </a:t>
            </a:r>
            <a:br>
              <a:rPr lang="en-US" altLang="en-US" sz="6000" b="1" i="1" dirty="0">
                <a:solidFill>
                  <a:schemeClr val="bg1"/>
                </a:solidFill>
                <a:effectLst>
                  <a:outerShdw blurRad="38100" dist="38100" dir="2700000" algn="tl">
                    <a:srgbClr val="000000"/>
                  </a:outerShdw>
                </a:effectLst>
              </a:rPr>
            </a:br>
            <a:r>
              <a:rPr lang="en-US" altLang="en-US" sz="1200" b="1" i="1" dirty="0">
                <a:solidFill>
                  <a:schemeClr val="accent5">
                    <a:lumMod val="50000"/>
                  </a:schemeClr>
                </a:solidFill>
                <a:effectLst>
                  <a:outerShdw blurRad="38100" dist="38100" dir="2700000" algn="tl">
                    <a:srgbClr val="000000"/>
                  </a:outerShdw>
                </a:effectLst>
              </a:rPr>
              <a:t> </a:t>
            </a:r>
            <a:br>
              <a:rPr lang="en-US" altLang="en-US" b="1" dirty="0">
                <a:solidFill>
                  <a:schemeClr val="bg1"/>
                </a:solidFill>
                <a:effectLst>
                  <a:outerShdw blurRad="38100" dist="38100" dir="2700000" algn="tl">
                    <a:srgbClr val="000000"/>
                  </a:outerShdw>
                </a:effectLst>
              </a:rPr>
            </a:br>
            <a:r>
              <a:rPr lang="en-US" altLang="en-US" sz="3600" b="1" dirty="0">
                <a:solidFill>
                  <a:schemeClr val="bg1"/>
                </a:solidFill>
                <a:effectLst>
                  <a:outerShdw blurRad="38100" dist="38100" dir="2700000" algn="tl">
                    <a:srgbClr val="000000"/>
                  </a:outerShdw>
                </a:effectLst>
              </a:rPr>
              <a:t>                     </a:t>
            </a:r>
            <a:br>
              <a:rPr lang="en-US" altLang="en-US" b="1" dirty="0">
                <a:solidFill>
                  <a:schemeClr val="bg1"/>
                </a:solidFill>
                <a:effectLst>
                  <a:outerShdw blurRad="38100" dist="38100" dir="2700000" algn="tl">
                    <a:srgbClr val="000000"/>
                  </a:outerShdw>
                </a:effectLst>
              </a:rPr>
            </a:br>
            <a:br>
              <a:rPr lang="en-US" altLang="en-US" b="1" dirty="0">
                <a:solidFill>
                  <a:schemeClr val="bg1"/>
                </a:solidFill>
                <a:effectLst>
                  <a:outerShdw blurRad="38100" dist="38100" dir="2700000" algn="tl">
                    <a:srgbClr val="000000"/>
                  </a:outerShdw>
                </a:effectLst>
              </a:rPr>
            </a:br>
            <a:endParaRPr lang="en-US" altLang="en-US" dirty="0">
              <a:solidFill>
                <a:schemeClr val="bg1"/>
              </a:solidFill>
            </a:endParaRPr>
          </a:p>
        </p:txBody>
      </p:sp>
      <p:pic>
        <p:nvPicPr>
          <p:cNvPr id="3" name="Picture 2" descr="A white text on a blue and pink background&#10;&#10;AI-generated content may be incorrect.">
            <a:extLst>
              <a:ext uri="{FF2B5EF4-FFF2-40B4-BE49-F238E27FC236}">
                <a16:creationId xmlns:a16="http://schemas.microsoft.com/office/drawing/2014/main" id="{C632CD66-47D8-6C76-BCBF-650E3493AB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1962150"/>
            <a:ext cx="5029200" cy="4637987"/>
          </a:xfrm>
          <a:prstGeom prst="rect">
            <a:avLst/>
          </a:prstGeom>
        </p:spPr>
      </p:pic>
    </p:spTree>
    <p:extLst>
      <p:ext uri="{BB962C8B-B14F-4D97-AF65-F5344CB8AC3E}">
        <p14:creationId xmlns:p14="http://schemas.microsoft.com/office/powerpoint/2010/main" val="40088024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0081E-601C-AF31-E73F-EB8C09CDC03D}"/>
            </a:ext>
          </a:extLst>
        </p:cNvPr>
        <p:cNvGrpSpPr/>
        <p:nvPr/>
      </p:nvGrpSpPr>
      <p:grpSpPr>
        <a:xfrm>
          <a:off x="0" y="0"/>
          <a:ext cx="0" cy="0"/>
          <a:chOff x="0" y="0"/>
          <a:chExt cx="0" cy="0"/>
        </a:xfrm>
      </p:grpSpPr>
      <p:sp>
        <p:nvSpPr>
          <p:cNvPr id="15362" name="Rectangle 1026">
            <a:extLst>
              <a:ext uri="{FF2B5EF4-FFF2-40B4-BE49-F238E27FC236}">
                <a16:creationId xmlns:a16="http://schemas.microsoft.com/office/drawing/2014/main" id="{8434E362-6358-63BE-5166-4F077745357A}"/>
              </a:ext>
            </a:extLst>
          </p:cNvPr>
          <p:cNvSpPr>
            <a:spLocks noChangeArrowheads="1"/>
          </p:cNvSpPr>
          <p:nvPr/>
        </p:nvSpPr>
        <p:spPr bwMode="auto">
          <a:xfrm>
            <a:off x="0" y="0"/>
            <a:ext cx="9142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838" tIns="47625" rIns="96838" bIns="47625"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20000"/>
              </a:lnSpc>
              <a:spcBef>
                <a:spcPct val="0"/>
              </a:spcBef>
              <a:spcAft>
                <a:spcPct val="0"/>
              </a:spcAft>
              <a:buClrTx/>
              <a:buSzTx/>
              <a:buFontTx/>
              <a:buNone/>
              <a:tabLst/>
              <a:defRPr/>
            </a:pPr>
            <a:endParaRPr kumimoji="0" lang="en-US" altLang="en-US" sz="4400" b="1"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pic>
        <p:nvPicPr>
          <p:cNvPr id="15363" name="Picture 2" descr="A sign on the side of a road&#10;&#10;Description automatically generated">
            <a:extLst>
              <a:ext uri="{FF2B5EF4-FFF2-40B4-BE49-F238E27FC236}">
                <a16:creationId xmlns:a16="http://schemas.microsoft.com/office/drawing/2014/main" id="{17E76716-1B63-32A3-5FEF-A3CD063BE2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2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455625"/>
      </p:ext>
    </p:extLst>
  </p:cSld>
  <p:clrMapOvr>
    <a:masterClrMapping/>
  </p:clrMapOvr>
  <p:transition>
    <p:wipe dir="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74DBE3B-2C4F-1DA3-7C45-C4576CF2E816}"/>
            </a:ext>
          </a:extLst>
        </p:cNvPr>
        <p:cNvGrpSpPr/>
        <p:nvPr/>
      </p:nvGrpSpPr>
      <p:grpSpPr>
        <a:xfrm>
          <a:off x="0" y="0"/>
          <a:ext cx="0" cy="0"/>
          <a:chOff x="0" y="0"/>
          <a:chExt cx="0" cy="0"/>
        </a:xfrm>
      </p:grpSpPr>
      <p:sp>
        <p:nvSpPr>
          <p:cNvPr id="150547" name="Rectangle 150546">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549" name="Rectangle 150548">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white text with blue and black text&#10;&#10;AI-generated content may be incorrect.">
            <a:extLst>
              <a:ext uri="{FF2B5EF4-FFF2-40B4-BE49-F238E27FC236}">
                <a16:creationId xmlns:a16="http://schemas.microsoft.com/office/drawing/2014/main" id="{922077E2-E0DB-846C-1E40-9A383E5B81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7669" y="643467"/>
            <a:ext cx="4108661" cy="5571066"/>
          </a:xfrm>
          <a:prstGeom prst="rect">
            <a:avLst/>
          </a:prstGeom>
        </p:spPr>
      </p:pic>
      <p:sp>
        <p:nvSpPr>
          <p:cNvPr id="150531" name="Rectangle 3">
            <a:extLst>
              <a:ext uri="{FF2B5EF4-FFF2-40B4-BE49-F238E27FC236}">
                <a16:creationId xmlns:a16="http://schemas.microsoft.com/office/drawing/2014/main" id="{C9501B68-9531-843A-AFE3-87FACB7A3F7C}"/>
              </a:ext>
            </a:extLst>
          </p:cNvPr>
          <p:cNvSpPr>
            <a:spLocks noChangeArrowheads="1"/>
          </p:cNvSpPr>
          <p:nvPr/>
        </p:nvSpPr>
        <p:spPr bwMode="auto">
          <a:xfrm>
            <a:off x="114300" y="152400"/>
            <a:ext cx="8915400" cy="6248400"/>
          </a:xfrm>
          <a:prstGeom prst="rect">
            <a:avLst/>
          </a:prstGeom>
          <a:noFill/>
          <a:ln>
            <a:noFill/>
          </a:ln>
          <a:effectLst/>
        </p:spPr>
        <p:txBody>
          <a:bodyPr/>
          <a:lstStyle/>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US" alt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mn-cs"/>
            </a:endParaRPr>
          </a:p>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US"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5849740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04F48F9-EE39-2648-E666-722EB83868E7}"/>
            </a:ext>
          </a:extLst>
        </p:cNvPr>
        <p:cNvGrpSpPr/>
        <p:nvPr/>
      </p:nvGrpSpPr>
      <p:grpSpPr>
        <a:xfrm>
          <a:off x="0" y="0"/>
          <a:ext cx="0" cy="0"/>
          <a:chOff x="0" y="0"/>
          <a:chExt cx="0" cy="0"/>
        </a:xfrm>
      </p:grpSpPr>
      <p:sp useBgFill="1">
        <p:nvSpPr>
          <p:cNvPr id="150553" name="Rectangle 150552">
            <a:extLst>
              <a:ext uri="{FF2B5EF4-FFF2-40B4-BE49-F238E27FC236}">
                <a16:creationId xmlns:a16="http://schemas.microsoft.com/office/drawing/2014/main" id="{8B089790-F4B6-46A7-BB28-7B74A9A9E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hand reaching out to the sky&#10;&#10;AI-generated content may be incorrect.">
            <a:extLst>
              <a:ext uri="{FF2B5EF4-FFF2-40B4-BE49-F238E27FC236}">
                <a16:creationId xmlns:a16="http://schemas.microsoft.com/office/drawing/2014/main" id="{167250AA-235E-36CE-A811-8A72AE34626C}"/>
              </a:ext>
            </a:extLst>
          </p:cNvPr>
          <p:cNvPicPr>
            <a:picLocks noChangeAspect="1"/>
          </p:cNvPicPr>
          <p:nvPr/>
        </p:nvPicPr>
        <p:blipFill>
          <a:blip r:embed="rId3">
            <a:extLst>
              <a:ext uri="{28A0092B-C50C-407E-A947-70E740481C1C}">
                <a14:useLocalDpi xmlns:a14="http://schemas.microsoft.com/office/drawing/2010/main" val="0"/>
              </a:ext>
            </a:extLst>
          </a:blip>
          <a:srcRect l="20865" r="402"/>
          <a:stretch>
            <a:fillRect/>
          </a:stretch>
        </p:blipFill>
        <p:spPr>
          <a:xfrm>
            <a:off x="20" y="1"/>
            <a:ext cx="9143979" cy="6068290"/>
          </a:xfrm>
          <a:prstGeom prst="rect">
            <a:avLst/>
          </a:prstGeom>
        </p:spPr>
      </p:pic>
      <p:grpSp>
        <p:nvGrpSpPr>
          <p:cNvPr id="150554" name="Group 150553">
            <a:extLst>
              <a:ext uri="{FF2B5EF4-FFF2-40B4-BE49-F238E27FC236}">
                <a16:creationId xmlns:a16="http://schemas.microsoft.com/office/drawing/2014/main" id="{9DE3F54D-33BC-4382-A2AB-5E002F0F11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8" y="5029199"/>
            <a:ext cx="9171095" cy="1828800"/>
            <a:chOff x="-305" y="2987478"/>
            <a:chExt cx="12188952" cy="1828800"/>
          </a:xfrm>
        </p:grpSpPr>
        <p:sp>
          <p:nvSpPr>
            <p:cNvPr id="150539" name="Freeform: Shape 150538">
              <a:extLst>
                <a:ext uri="{FF2B5EF4-FFF2-40B4-BE49-F238E27FC236}">
                  <a16:creationId xmlns:a16="http://schemas.microsoft.com/office/drawing/2014/main" id="{6798451A-4EC8-4869-8DFB-BCE4E00BE5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50555" name="Freeform: Shape 150554">
              <a:extLst>
                <a:ext uri="{FF2B5EF4-FFF2-40B4-BE49-F238E27FC236}">
                  <a16:creationId xmlns:a16="http://schemas.microsoft.com/office/drawing/2014/main" id="{60ECD12F-47FF-48FE-A827-069775A8AD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150556" name="Freeform: Shape 150555">
              <a:extLst>
                <a:ext uri="{FF2B5EF4-FFF2-40B4-BE49-F238E27FC236}">
                  <a16:creationId xmlns:a16="http://schemas.microsoft.com/office/drawing/2014/main" id="{48928757-970C-4B99-9F9C-0C07E4A945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150557" name="Freeform: Shape 150556">
              <a:extLst>
                <a:ext uri="{FF2B5EF4-FFF2-40B4-BE49-F238E27FC236}">
                  <a16:creationId xmlns:a16="http://schemas.microsoft.com/office/drawing/2014/main" id="{1213505B-6136-49EC-951C-1FDA2A6C5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150531" name="Rectangle 3">
            <a:extLst>
              <a:ext uri="{FF2B5EF4-FFF2-40B4-BE49-F238E27FC236}">
                <a16:creationId xmlns:a16="http://schemas.microsoft.com/office/drawing/2014/main" id="{19DA9079-7083-7744-0CDF-839546109C86}"/>
              </a:ext>
            </a:extLst>
          </p:cNvPr>
          <p:cNvSpPr>
            <a:spLocks noChangeArrowheads="1"/>
          </p:cNvSpPr>
          <p:nvPr/>
        </p:nvSpPr>
        <p:spPr bwMode="auto">
          <a:xfrm>
            <a:off x="114300" y="152400"/>
            <a:ext cx="8915400" cy="6248400"/>
          </a:xfrm>
          <a:prstGeom prst="rect">
            <a:avLst/>
          </a:prstGeom>
          <a:noFill/>
          <a:ln>
            <a:noFill/>
          </a:ln>
          <a:effectLst/>
        </p:spPr>
        <p:txBody>
          <a:bodyPr/>
          <a:lstStyle/>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US" alt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mn-cs"/>
            </a:endParaRPr>
          </a:p>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US"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3703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37DEF-3E54-350B-80AD-5D348077BD45}"/>
            </a:ext>
          </a:extLst>
        </p:cNvPr>
        <p:cNvGrpSpPr/>
        <p:nvPr/>
      </p:nvGrpSpPr>
      <p:grpSpPr>
        <a:xfrm>
          <a:off x="0" y="0"/>
          <a:ext cx="0" cy="0"/>
          <a:chOff x="0" y="0"/>
          <a:chExt cx="0" cy="0"/>
        </a:xfrm>
      </p:grpSpPr>
      <p:sp>
        <p:nvSpPr>
          <p:cNvPr id="150531" name="Rectangle 3">
            <a:extLst>
              <a:ext uri="{FF2B5EF4-FFF2-40B4-BE49-F238E27FC236}">
                <a16:creationId xmlns:a16="http://schemas.microsoft.com/office/drawing/2014/main" id="{2EB3A0B5-2469-4D22-5CC7-9F645FF32B5A}"/>
              </a:ext>
            </a:extLst>
          </p:cNvPr>
          <p:cNvSpPr>
            <a:spLocks noChangeArrowheads="1"/>
          </p:cNvSpPr>
          <p:nvPr/>
        </p:nvSpPr>
        <p:spPr bwMode="auto">
          <a:xfrm>
            <a:off x="0" y="228600"/>
            <a:ext cx="9144000" cy="6248400"/>
          </a:xfrm>
          <a:prstGeom prst="rect">
            <a:avLst/>
          </a:prstGeom>
          <a:noFill/>
          <a:ln>
            <a:noFill/>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mn-cs"/>
              </a:rPr>
              <a:t>Isaiah 55:8-9 NIV</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mn-cs"/>
              </a:rPr>
              <a:t>8 “For my thoughts are not your thoughts, neither are your ways my ways,” declares the Lord.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mn-cs"/>
              </a:rPr>
              <a:t>9 “As the heavens are higher than the earth, so are my ways higher than your ways and my thoughts than your thoughts.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988083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78F94CB-3925-1C7F-429C-D4034AB354AE}"/>
            </a:ext>
          </a:extLst>
        </p:cNvPr>
        <p:cNvGrpSpPr/>
        <p:nvPr/>
      </p:nvGrpSpPr>
      <p:grpSpPr>
        <a:xfrm>
          <a:off x="0" y="0"/>
          <a:ext cx="0" cy="0"/>
          <a:chOff x="0" y="0"/>
          <a:chExt cx="0" cy="0"/>
        </a:xfrm>
      </p:grpSpPr>
      <p:sp>
        <p:nvSpPr>
          <p:cNvPr id="150536" name="Rectangle 150535">
            <a:extLst>
              <a:ext uri="{FF2B5EF4-FFF2-40B4-BE49-F238E27FC236}">
                <a16:creationId xmlns:a16="http://schemas.microsoft.com/office/drawing/2014/main" id="{5C672265-2403-807E-4472-2915A1E37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ook and open book&#10;&#10;AI-generated content may be incorrect.">
            <a:extLst>
              <a:ext uri="{FF2B5EF4-FFF2-40B4-BE49-F238E27FC236}">
                <a16:creationId xmlns:a16="http://schemas.microsoft.com/office/drawing/2014/main" id="{7659D032-1B26-7216-69AB-29545882824F}"/>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t="12410" r="-1" b="12571"/>
          <a:stretch>
            <a:fillRect/>
          </a:stretch>
        </p:blipFill>
        <p:spPr>
          <a:xfrm>
            <a:off x="20" y="10"/>
            <a:ext cx="9141692" cy="6857990"/>
          </a:xfrm>
          <a:prstGeom prst="rect">
            <a:avLst/>
          </a:prstGeom>
        </p:spPr>
      </p:pic>
      <p:sp>
        <p:nvSpPr>
          <p:cNvPr id="9" name="TextBox 8">
            <a:extLst>
              <a:ext uri="{FF2B5EF4-FFF2-40B4-BE49-F238E27FC236}">
                <a16:creationId xmlns:a16="http://schemas.microsoft.com/office/drawing/2014/main" id="{92B49C09-DBAF-D73D-25D2-35469EC65C71}"/>
              </a:ext>
            </a:extLst>
          </p:cNvPr>
          <p:cNvSpPr txBox="1"/>
          <p:nvPr/>
        </p:nvSpPr>
        <p:spPr>
          <a:xfrm>
            <a:off x="1143000" y="1122363"/>
            <a:ext cx="6858000" cy="3063240"/>
          </a:xfrm>
          <a:prstGeom prst="rect">
            <a:avLst/>
          </a:prstGeom>
        </p:spPr>
        <p:txBody>
          <a:bodyPr vert="horz" lIns="91440" tIns="45720" rIns="91440" bIns="45720" rtlCol="0" anchor="b">
            <a:normAutofit/>
          </a:bodyPr>
          <a:lstStyle/>
          <a:p>
            <a:pPr algn="ctr" eaLnBrk="1" hangingPunct="1">
              <a:lnSpc>
                <a:spcPct val="90000"/>
              </a:lnSpc>
              <a:spcAft>
                <a:spcPts val="600"/>
              </a:spcAft>
            </a:pPr>
            <a:r>
              <a:rPr lang="en-US" sz="5700">
                <a:solidFill>
                  <a:schemeClr val="bg1"/>
                </a:solidFill>
                <a:latin typeface="+mj-lt"/>
                <a:ea typeface="+mj-ea"/>
                <a:cs typeface="+mj-cs"/>
              </a:rPr>
              <a:t>God’s Ways Are Accomplished By God’s Power</a:t>
            </a:r>
          </a:p>
        </p:txBody>
      </p:sp>
      <p:sp>
        <p:nvSpPr>
          <p:cNvPr id="150538" name="sketchy line">
            <a:extLst>
              <a:ext uri="{FF2B5EF4-FFF2-40B4-BE49-F238E27FC236}">
                <a16:creationId xmlns:a16="http://schemas.microsoft.com/office/drawing/2014/main" id="{1FF03AD3-5044-1AE0-4EBE-3200AF628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80654" y="4368623"/>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531" name="Rectangle 3">
            <a:extLst>
              <a:ext uri="{FF2B5EF4-FFF2-40B4-BE49-F238E27FC236}">
                <a16:creationId xmlns:a16="http://schemas.microsoft.com/office/drawing/2014/main" id="{1EB1E039-F48A-5FE1-4AEC-DCF9C0530879}"/>
              </a:ext>
            </a:extLst>
          </p:cNvPr>
          <p:cNvSpPr>
            <a:spLocks noChangeArrowheads="1"/>
          </p:cNvSpPr>
          <p:nvPr/>
        </p:nvSpPr>
        <p:spPr bwMode="auto">
          <a:xfrm>
            <a:off x="114300" y="152400"/>
            <a:ext cx="8915400" cy="6248400"/>
          </a:xfrm>
          <a:prstGeom prst="rect">
            <a:avLst/>
          </a:prstGeom>
          <a:noFill/>
          <a:ln>
            <a:noFill/>
          </a:ln>
          <a:effectLst/>
        </p:spPr>
        <p:txBody>
          <a:bodyPr/>
          <a:lstStyle/>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US" alt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mn-cs"/>
            </a:endParaRPr>
          </a:p>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US"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9786838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F4498-F36A-9342-304F-936C0866206C}"/>
            </a:ext>
          </a:extLst>
        </p:cNvPr>
        <p:cNvGrpSpPr/>
        <p:nvPr/>
      </p:nvGrpSpPr>
      <p:grpSpPr>
        <a:xfrm>
          <a:off x="0" y="0"/>
          <a:ext cx="0" cy="0"/>
          <a:chOff x="0" y="0"/>
          <a:chExt cx="0" cy="0"/>
        </a:xfrm>
      </p:grpSpPr>
      <p:sp>
        <p:nvSpPr>
          <p:cNvPr id="150531" name="Rectangle 3">
            <a:extLst>
              <a:ext uri="{FF2B5EF4-FFF2-40B4-BE49-F238E27FC236}">
                <a16:creationId xmlns:a16="http://schemas.microsoft.com/office/drawing/2014/main" id="{4724AD05-DDCA-C978-861A-71125AC22F51}"/>
              </a:ext>
            </a:extLst>
          </p:cNvPr>
          <p:cNvSpPr>
            <a:spLocks noChangeArrowheads="1"/>
          </p:cNvSpPr>
          <p:nvPr/>
        </p:nvSpPr>
        <p:spPr bwMode="auto">
          <a:xfrm>
            <a:off x="0" y="457200"/>
            <a:ext cx="9144000" cy="6248400"/>
          </a:xfrm>
          <a:prstGeom prst="rect">
            <a:avLst/>
          </a:prstGeom>
          <a:noFill/>
          <a:ln>
            <a:noFill/>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mn-cs"/>
              </a:rPr>
              <a:t>Acts 1:4-11 NIV</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mn-cs"/>
              </a:rPr>
              <a:t>7 He said to them: “It is not for you to know the times or dates the Father has set by his own authority. 8 </a:t>
            </a:r>
            <a:r>
              <a:rPr kumimoji="0" lang="en-US" altLang="en-US" sz="3600" b="0" i="0" u="sng"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mn-cs"/>
              </a:rPr>
              <a:t>But you will receive power when the Holy Spirit comes on you</a:t>
            </a:r>
            <a:r>
              <a:rPr kumimoji="0" lang="en-US" alt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mn-cs"/>
              </a:rPr>
              <a:t>; and you will be my witnesses in Jerusalem, and in all Judea and Samaria, and to the ends of the earth.”</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4756009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DC580E-A82D-33BA-A14B-15A5F7E8B10A}"/>
            </a:ext>
          </a:extLst>
        </p:cNvPr>
        <p:cNvGrpSpPr/>
        <p:nvPr/>
      </p:nvGrpSpPr>
      <p:grpSpPr>
        <a:xfrm>
          <a:off x="0" y="0"/>
          <a:ext cx="0" cy="0"/>
          <a:chOff x="0" y="0"/>
          <a:chExt cx="0" cy="0"/>
        </a:xfrm>
      </p:grpSpPr>
      <p:sp>
        <p:nvSpPr>
          <p:cNvPr id="150531" name="Rectangle 3">
            <a:extLst>
              <a:ext uri="{FF2B5EF4-FFF2-40B4-BE49-F238E27FC236}">
                <a16:creationId xmlns:a16="http://schemas.microsoft.com/office/drawing/2014/main" id="{09B3395D-C687-1282-581E-E643743F3F5C}"/>
              </a:ext>
            </a:extLst>
          </p:cNvPr>
          <p:cNvSpPr>
            <a:spLocks noChangeArrowheads="1"/>
          </p:cNvSpPr>
          <p:nvPr/>
        </p:nvSpPr>
        <p:spPr bwMode="auto">
          <a:xfrm>
            <a:off x="114300" y="152400"/>
            <a:ext cx="8915400" cy="6248400"/>
          </a:xfrm>
          <a:prstGeom prst="rect">
            <a:avLst/>
          </a:prstGeom>
          <a:noFill/>
          <a:ln>
            <a:noFill/>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mn-cs"/>
            </a:endParaRPr>
          </a:p>
        </p:txBody>
      </p:sp>
      <p:sp>
        <p:nvSpPr>
          <p:cNvPr id="9" name="TextBox 8">
            <a:extLst>
              <a:ext uri="{FF2B5EF4-FFF2-40B4-BE49-F238E27FC236}">
                <a16:creationId xmlns:a16="http://schemas.microsoft.com/office/drawing/2014/main" id="{69BDDFB6-21D4-D415-E834-C4E8B3148E3C}"/>
              </a:ext>
            </a:extLst>
          </p:cNvPr>
          <p:cNvSpPr txBox="1"/>
          <p:nvPr/>
        </p:nvSpPr>
        <p:spPr>
          <a:xfrm>
            <a:off x="114300" y="228600"/>
            <a:ext cx="9029700" cy="7017306"/>
          </a:xfrm>
          <a:prstGeom prst="rect">
            <a:avLst/>
          </a:prstGeom>
          <a:noFill/>
        </p:spPr>
        <p:txBody>
          <a:bodyPr wrap="square" rtlCol="0">
            <a:spAutoFit/>
          </a:bodyPr>
          <a:lstStyle/>
          <a:p>
            <a:pPr algn="ctr"/>
            <a:r>
              <a:rPr lang="en-US" sz="3600" dirty="0">
                <a:solidFill>
                  <a:schemeClr val="bg1"/>
                </a:solidFill>
              </a:rPr>
              <a:t>Matthew 14:22-34 NIV</a:t>
            </a:r>
          </a:p>
          <a:p>
            <a:pPr algn="ctr"/>
            <a:r>
              <a:rPr lang="en-US" sz="3200" i="1" dirty="0">
                <a:solidFill>
                  <a:schemeClr val="bg1"/>
                </a:solidFill>
              </a:rPr>
              <a:t>Jesus Walks on the Water</a:t>
            </a:r>
          </a:p>
          <a:p>
            <a:pPr algn="ctr"/>
            <a:r>
              <a:rPr lang="en-US" sz="1600" dirty="0">
                <a:solidFill>
                  <a:schemeClr val="bg1"/>
                </a:solidFill>
              </a:rPr>
              <a:t> </a:t>
            </a:r>
          </a:p>
          <a:p>
            <a:pPr algn="ctr"/>
            <a:r>
              <a:rPr lang="en-US" sz="3600" dirty="0">
                <a:solidFill>
                  <a:schemeClr val="bg1"/>
                </a:solidFill>
              </a:rPr>
              <a:t>22 Immediately Jesus made the disciples get into the boat and go on ahead of him to the other side, while he dismissed the crowd. 23 After he had dismissed them, he went up on a mountainside by himself to pray. Later that night, he was there alone, 24 and the boat was already a considerable distance from land, buffeted by the waves because the wind was against it.</a:t>
            </a:r>
          </a:p>
          <a:p>
            <a:pPr algn="ctr"/>
            <a:endParaRPr lang="en-US" sz="2800" dirty="0">
              <a:solidFill>
                <a:schemeClr val="bg1"/>
              </a:solidFill>
            </a:endParaRPr>
          </a:p>
          <a:p>
            <a:pPr algn="ctr"/>
            <a:endParaRPr lang="en-US" sz="1400" dirty="0">
              <a:solidFill>
                <a:schemeClr val="bg1"/>
              </a:solidFill>
            </a:endParaRPr>
          </a:p>
        </p:txBody>
      </p:sp>
    </p:spTree>
    <p:extLst>
      <p:ext uri="{BB962C8B-B14F-4D97-AF65-F5344CB8AC3E}">
        <p14:creationId xmlns:p14="http://schemas.microsoft.com/office/powerpoint/2010/main" val="11068766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402C2A-A622-957F-BC25-D18664D95130}"/>
            </a:ext>
          </a:extLst>
        </p:cNvPr>
        <p:cNvGrpSpPr/>
        <p:nvPr/>
      </p:nvGrpSpPr>
      <p:grpSpPr>
        <a:xfrm>
          <a:off x="0" y="0"/>
          <a:ext cx="0" cy="0"/>
          <a:chOff x="0" y="0"/>
          <a:chExt cx="0" cy="0"/>
        </a:xfrm>
      </p:grpSpPr>
      <p:sp>
        <p:nvSpPr>
          <p:cNvPr id="150531" name="Rectangle 3">
            <a:extLst>
              <a:ext uri="{FF2B5EF4-FFF2-40B4-BE49-F238E27FC236}">
                <a16:creationId xmlns:a16="http://schemas.microsoft.com/office/drawing/2014/main" id="{53E74274-171F-8E35-2CBB-FECF103137F1}"/>
              </a:ext>
            </a:extLst>
          </p:cNvPr>
          <p:cNvSpPr>
            <a:spLocks noChangeArrowheads="1"/>
          </p:cNvSpPr>
          <p:nvPr/>
        </p:nvSpPr>
        <p:spPr bwMode="auto">
          <a:xfrm>
            <a:off x="114300" y="152400"/>
            <a:ext cx="8915400" cy="6248400"/>
          </a:xfrm>
          <a:prstGeom prst="rect">
            <a:avLst/>
          </a:prstGeom>
          <a:noFill/>
          <a:ln>
            <a:noFill/>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mn-cs"/>
            </a:endParaRPr>
          </a:p>
        </p:txBody>
      </p:sp>
      <p:sp>
        <p:nvSpPr>
          <p:cNvPr id="9" name="TextBox 8">
            <a:extLst>
              <a:ext uri="{FF2B5EF4-FFF2-40B4-BE49-F238E27FC236}">
                <a16:creationId xmlns:a16="http://schemas.microsoft.com/office/drawing/2014/main" id="{AB0AA772-E9AB-2E54-2597-CBE66550FC6E}"/>
              </a:ext>
            </a:extLst>
          </p:cNvPr>
          <p:cNvSpPr txBox="1"/>
          <p:nvPr/>
        </p:nvSpPr>
        <p:spPr>
          <a:xfrm>
            <a:off x="0" y="152400"/>
            <a:ext cx="9029700" cy="6401753"/>
          </a:xfrm>
          <a:prstGeom prst="rect">
            <a:avLst/>
          </a:prstGeom>
          <a:noFill/>
        </p:spPr>
        <p:txBody>
          <a:bodyPr wrap="square" rtlCol="0">
            <a:spAutoFit/>
          </a:bodyPr>
          <a:lstStyle/>
          <a:p>
            <a:pPr algn="ctr"/>
            <a:r>
              <a:rPr lang="en-US" sz="3600" dirty="0">
                <a:solidFill>
                  <a:schemeClr val="bg1"/>
                </a:solidFill>
              </a:rPr>
              <a:t>Matthew 14:22-34 NIV</a:t>
            </a:r>
          </a:p>
          <a:p>
            <a:pPr algn="ctr"/>
            <a:endParaRPr lang="en-US" sz="3600" dirty="0">
              <a:solidFill>
                <a:schemeClr val="bg1"/>
              </a:solidFill>
            </a:endParaRPr>
          </a:p>
          <a:p>
            <a:pPr algn="ctr"/>
            <a:r>
              <a:rPr lang="en-US" sz="3600" dirty="0">
                <a:solidFill>
                  <a:schemeClr val="bg1"/>
                </a:solidFill>
              </a:rPr>
              <a:t>25 Shortly before dawn Jesus went out to them, walking on the lake. 26 When the disciples saw him walking on the lake, they were terrified. “It’s a ghost,” they said, and cried out in fear.</a:t>
            </a:r>
          </a:p>
          <a:p>
            <a:pPr algn="ctr"/>
            <a:r>
              <a:rPr lang="en-US" sz="3600" dirty="0">
                <a:solidFill>
                  <a:schemeClr val="bg1"/>
                </a:solidFill>
              </a:rPr>
              <a:t>27 But Jesus immediately said to them: “Take courage! It is I. Don’t be afraid.”</a:t>
            </a:r>
          </a:p>
          <a:p>
            <a:pPr algn="ctr"/>
            <a:r>
              <a:rPr lang="en-US" sz="3600" dirty="0">
                <a:solidFill>
                  <a:schemeClr val="bg1"/>
                </a:solidFill>
              </a:rPr>
              <a:t>28 “Lord, if it’s you,” Peter replied, “tell me to come to you on the water.”</a:t>
            </a:r>
          </a:p>
          <a:p>
            <a:pPr algn="ctr"/>
            <a:r>
              <a:rPr lang="en-US" sz="3600" dirty="0">
                <a:solidFill>
                  <a:schemeClr val="bg1"/>
                </a:solidFill>
              </a:rPr>
              <a:t>29 “Come,” he said.</a:t>
            </a:r>
          </a:p>
          <a:p>
            <a:pPr algn="ctr"/>
            <a:endParaRPr lang="en-US" sz="1400" dirty="0">
              <a:solidFill>
                <a:schemeClr val="bg1"/>
              </a:solidFill>
            </a:endParaRPr>
          </a:p>
        </p:txBody>
      </p:sp>
    </p:spTree>
    <p:extLst>
      <p:ext uri="{BB962C8B-B14F-4D97-AF65-F5344CB8AC3E}">
        <p14:creationId xmlns:p14="http://schemas.microsoft.com/office/powerpoint/2010/main" val="154024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5070C-BC82-EDC1-FA22-ABC944CEEECF}"/>
            </a:ext>
          </a:extLst>
        </p:cNvPr>
        <p:cNvGrpSpPr/>
        <p:nvPr/>
      </p:nvGrpSpPr>
      <p:grpSpPr>
        <a:xfrm>
          <a:off x="0" y="0"/>
          <a:ext cx="0" cy="0"/>
          <a:chOff x="0" y="0"/>
          <a:chExt cx="0" cy="0"/>
        </a:xfrm>
      </p:grpSpPr>
      <p:sp>
        <p:nvSpPr>
          <p:cNvPr id="150531" name="Rectangle 3">
            <a:extLst>
              <a:ext uri="{FF2B5EF4-FFF2-40B4-BE49-F238E27FC236}">
                <a16:creationId xmlns:a16="http://schemas.microsoft.com/office/drawing/2014/main" id="{092906C8-1E10-979F-B4A8-DFD3BFF0D420}"/>
              </a:ext>
            </a:extLst>
          </p:cNvPr>
          <p:cNvSpPr>
            <a:spLocks noChangeArrowheads="1"/>
          </p:cNvSpPr>
          <p:nvPr/>
        </p:nvSpPr>
        <p:spPr bwMode="auto">
          <a:xfrm>
            <a:off x="114300" y="152400"/>
            <a:ext cx="8915400" cy="6248400"/>
          </a:xfrm>
          <a:prstGeom prst="rect">
            <a:avLst/>
          </a:prstGeom>
          <a:noFill/>
          <a:ln>
            <a:noFill/>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mn-cs"/>
            </a:endParaRPr>
          </a:p>
        </p:txBody>
      </p:sp>
      <p:sp>
        <p:nvSpPr>
          <p:cNvPr id="9" name="TextBox 8">
            <a:extLst>
              <a:ext uri="{FF2B5EF4-FFF2-40B4-BE49-F238E27FC236}">
                <a16:creationId xmlns:a16="http://schemas.microsoft.com/office/drawing/2014/main" id="{04FD2AD2-19CD-3A5D-B15F-A87825C2370B}"/>
              </a:ext>
            </a:extLst>
          </p:cNvPr>
          <p:cNvSpPr txBox="1"/>
          <p:nvPr/>
        </p:nvSpPr>
        <p:spPr>
          <a:xfrm>
            <a:off x="0" y="-76200"/>
            <a:ext cx="9144000" cy="7232749"/>
          </a:xfrm>
          <a:prstGeom prst="rect">
            <a:avLst/>
          </a:prstGeom>
          <a:noFill/>
        </p:spPr>
        <p:txBody>
          <a:bodyPr wrap="square" rtlCol="0">
            <a:spAutoFit/>
          </a:bodyPr>
          <a:lstStyle/>
          <a:p>
            <a:pPr algn="ctr"/>
            <a:r>
              <a:rPr lang="en-US" sz="3600" dirty="0">
                <a:solidFill>
                  <a:schemeClr val="bg1"/>
                </a:solidFill>
              </a:rPr>
              <a:t>Matthew 14:22-34 NIV</a:t>
            </a:r>
          </a:p>
          <a:p>
            <a:pPr algn="ctr"/>
            <a:r>
              <a:rPr lang="en-US" dirty="0">
                <a:solidFill>
                  <a:schemeClr val="bg1"/>
                </a:solidFill>
              </a:rPr>
              <a:t> </a:t>
            </a:r>
          </a:p>
          <a:p>
            <a:pPr algn="ctr"/>
            <a:r>
              <a:rPr lang="en-US" sz="3600" dirty="0">
                <a:solidFill>
                  <a:schemeClr val="bg1"/>
                </a:solidFill>
              </a:rPr>
              <a:t>Then Peter got down out of the boat, walked on the water and came toward Jesus. 30 But when he saw the wind, he was afraid and, beginning to sink, cried out, “Lord, save me!”</a:t>
            </a:r>
          </a:p>
          <a:p>
            <a:pPr algn="ctr"/>
            <a:r>
              <a:rPr lang="en-US" sz="3600" dirty="0">
                <a:solidFill>
                  <a:schemeClr val="bg1"/>
                </a:solidFill>
              </a:rPr>
              <a:t>31 Immediately Jesus reached out his hand and caught him. “You of little faith,” he said, “why did you doubt?”</a:t>
            </a:r>
          </a:p>
          <a:p>
            <a:pPr algn="ctr"/>
            <a:r>
              <a:rPr lang="en-US" sz="3600" dirty="0">
                <a:solidFill>
                  <a:schemeClr val="bg1"/>
                </a:solidFill>
              </a:rPr>
              <a:t>32 And when they climbed into the boat, the wind died down. 33 Then those who were in the boat worshiped him, saying, “Truly you are the Son of God.”</a:t>
            </a:r>
          </a:p>
          <a:p>
            <a:pPr algn="ctr"/>
            <a:endParaRPr lang="en-US" sz="1400" dirty="0">
              <a:solidFill>
                <a:schemeClr val="bg1"/>
              </a:solidFill>
            </a:endParaRPr>
          </a:p>
        </p:txBody>
      </p:sp>
    </p:spTree>
    <p:extLst>
      <p:ext uri="{BB962C8B-B14F-4D97-AF65-F5344CB8AC3E}">
        <p14:creationId xmlns:p14="http://schemas.microsoft.com/office/powerpoint/2010/main" val="1123216719"/>
      </p:ext>
    </p:extLst>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4400" b="1"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4400" b="1"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Designs\Whirlpool.pot</Template>
  <TotalTime>2751</TotalTime>
  <Words>579</Words>
  <Application>Microsoft Office PowerPoint</Application>
  <PresentationFormat>On-screen Show (4:3)</PresentationFormat>
  <Paragraphs>59</Paragraphs>
  <Slides>18</Slides>
  <Notes>18</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18</vt:i4>
      </vt:variant>
    </vt:vector>
  </HeadingPairs>
  <TitlesOfParts>
    <vt:vector size="22" baseType="lpstr">
      <vt:lpstr>Arial</vt:lpstr>
      <vt:lpstr>Times New Roman</vt:lpstr>
      <vt:lpstr>Default Design</vt:lpstr>
      <vt:lpstr>2_Default Design</vt:lpstr>
      <vt:lpstr>   God’s Way or My Way ?                         Matthew 14:22-33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God’s Way or My Way ?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God's Way Or My Way Final</dc:title>
  <dc:creator/>
  <cp:lastModifiedBy>MARK VANBEBBER</cp:lastModifiedBy>
  <cp:revision>406</cp:revision>
  <dcterms:created xsi:type="dcterms:W3CDTF">2003-07-12T18:12:21Z</dcterms:created>
  <dcterms:modified xsi:type="dcterms:W3CDTF">2025-11-15T20:40:44Z</dcterms:modified>
</cp:coreProperties>
</file>