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32"/>
  </p:notesMasterIdLst>
  <p:handoutMasterIdLst>
    <p:handoutMasterId r:id="rId33"/>
  </p:handoutMasterIdLst>
  <p:sldIdLst>
    <p:sldId id="256" r:id="rId3"/>
    <p:sldId id="261" r:id="rId4"/>
    <p:sldId id="265" r:id="rId5"/>
    <p:sldId id="276" r:id="rId6"/>
    <p:sldId id="294" r:id="rId7"/>
    <p:sldId id="283" r:id="rId8"/>
    <p:sldId id="293" r:id="rId9"/>
    <p:sldId id="258" r:id="rId10"/>
    <p:sldId id="264" r:id="rId11"/>
    <p:sldId id="268" r:id="rId12"/>
    <p:sldId id="269" r:id="rId13"/>
    <p:sldId id="263" r:id="rId14"/>
    <p:sldId id="284" r:id="rId15"/>
    <p:sldId id="285" r:id="rId16"/>
    <p:sldId id="287" r:id="rId17"/>
    <p:sldId id="277" r:id="rId18"/>
    <p:sldId id="286" r:id="rId19"/>
    <p:sldId id="278" r:id="rId20"/>
    <p:sldId id="300" r:id="rId21"/>
    <p:sldId id="279" r:id="rId22"/>
    <p:sldId id="296" r:id="rId23"/>
    <p:sldId id="297" r:id="rId24"/>
    <p:sldId id="288" r:id="rId25"/>
    <p:sldId id="295" r:id="rId26"/>
    <p:sldId id="289" r:id="rId27"/>
    <p:sldId id="292" r:id="rId28"/>
    <p:sldId id="271" r:id="rId29"/>
    <p:sldId id="298" r:id="rId30"/>
    <p:sldId id="299"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F67"/>
    <a:srgbClr val="FF6699"/>
    <a:srgbClr val="00002E"/>
    <a:srgbClr val="000066"/>
    <a:srgbClr val="F2F587"/>
    <a:srgbClr val="C9D45C"/>
    <a:srgbClr val="EBEF41"/>
    <a:srgbClr val="FFA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408" autoAdjust="0"/>
  </p:normalViewPr>
  <p:slideViewPr>
    <p:cSldViewPr showGuides="1">
      <p:cViewPr varScale="1">
        <p:scale>
          <a:sx n="57" d="100"/>
          <a:sy n="57" d="100"/>
        </p:scale>
        <p:origin x="880" y="52"/>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1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74146FC-A14F-3BA2-C9D8-AE5F34A5E6B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ltLang="en-US"/>
              <a:t>August 7, 2016</a:t>
            </a:r>
          </a:p>
        </p:txBody>
      </p:sp>
      <p:sp>
        <p:nvSpPr>
          <p:cNvPr id="4099" name="Rectangle 3">
            <a:extLst>
              <a:ext uri="{FF2B5EF4-FFF2-40B4-BE49-F238E27FC236}">
                <a16:creationId xmlns:a16="http://schemas.microsoft.com/office/drawing/2014/main" id="{F8EFFA98-843A-1D8A-90A1-9D657E1B0F21}"/>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4100" name="Rectangle 4">
            <a:extLst>
              <a:ext uri="{FF2B5EF4-FFF2-40B4-BE49-F238E27FC236}">
                <a16:creationId xmlns:a16="http://schemas.microsoft.com/office/drawing/2014/main" id="{AA3E9DE7-40B6-C7C4-D580-FA0B0E6C76DD}"/>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1" name="Rectangle 5">
            <a:extLst>
              <a:ext uri="{FF2B5EF4-FFF2-40B4-BE49-F238E27FC236}">
                <a16:creationId xmlns:a16="http://schemas.microsoft.com/office/drawing/2014/main" id="{DD6D9BE5-4B80-19E3-622D-25E5A0137C16}"/>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52E1585-AC05-4B5C-BA70-48983953B65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F2F7685-4B7F-73CA-7360-4A34433DF60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ltLang="en-US"/>
              <a:t>August 7, 2016</a:t>
            </a:r>
          </a:p>
        </p:txBody>
      </p:sp>
      <p:sp>
        <p:nvSpPr>
          <p:cNvPr id="12291" name="Rectangle 3">
            <a:extLst>
              <a:ext uri="{FF2B5EF4-FFF2-40B4-BE49-F238E27FC236}">
                <a16:creationId xmlns:a16="http://schemas.microsoft.com/office/drawing/2014/main" id="{E9695658-0326-DFB0-2AA8-0AC34282D0E6}"/>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3316" name="Rectangle 4">
            <a:extLst>
              <a:ext uri="{FF2B5EF4-FFF2-40B4-BE49-F238E27FC236}">
                <a16:creationId xmlns:a16="http://schemas.microsoft.com/office/drawing/2014/main" id="{95BCD512-377D-0064-E4E5-5679E43BD00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6404D0C2-8287-6CF6-55D4-702D1EBCD6AD}"/>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8E4EB78A-23EF-C66D-F7A4-D750CB88208E}"/>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2295" name="Rectangle 7">
            <a:extLst>
              <a:ext uri="{FF2B5EF4-FFF2-40B4-BE49-F238E27FC236}">
                <a16:creationId xmlns:a16="http://schemas.microsoft.com/office/drawing/2014/main" id="{824EE25F-B4B1-BE75-8128-91C6080D7AE0}"/>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CBB2B7C-2B3F-4035-BCDC-A8F95A9542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EE8001F-0B4C-A483-1B88-1161096A6A46}"/>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August 7, 2016</a:t>
            </a:r>
          </a:p>
        </p:txBody>
      </p:sp>
      <p:sp>
        <p:nvSpPr>
          <p:cNvPr id="16387" name="Rectangle 7">
            <a:extLst>
              <a:ext uri="{FF2B5EF4-FFF2-40B4-BE49-F238E27FC236}">
                <a16:creationId xmlns:a16="http://schemas.microsoft.com/office/drawing/2014/main" id="{DC11A159-D738-67B0-15BB-36B23E452E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E350D8-F262-4ADD-9557-F012E8E4DC25}" type="slidenum">
              <a:rPr lang="en-US" altLang="en-US" sz="1200"/>
              <a:pPr/>
              <a:t>1</a:t>
            </a:fld>
            <a:endParaRPr lang="en-US" altLang="en-US" sz="1200"/>
          </a:p>
        </p:txBody>
      </p:sp>
      <p:sp>
        <p:nvSpPr>
          <p:cNvPr id="16388" name="Rectangle 1026">
            <a:extLst>
              <a:ext uri="{FF2B5EF4-FFF2-40B4-BE49-F238E27FC236}">
                <a16:creationId xmlns:a16="http://schemas.microsoft.com/office/drawing/2014/main" id="{AF3AFB4F-E04C-7242-0197-DCCB606A310A}"/>
              </a:ext>
            </a:extLst>
          </p:cNvPr>
          <p:cNvSpPr>
            <a:spLocks noGrp="1" noRot="1" noChangeAspect="1" noChangeArrowheads="1" noTextEdit="1"/>
          </p:cNvSpPr>
          <p:nvPr>
            <p:ph type="sldImg"/>
          </p:nvPr>
        </p:nvSpPr>
        <p:spPr>
          <a:ln/>
        </p:spPr>
      </p:sp>
      <p:sp>
        <p:nvSpPr>
          <p:cNvPr id="16389" name="Rectangle 1027">
            <a:extLst>
              <a:ext uri="{FF2B5EF4-FFF2-40B4-BE49-F238E27FC236}">
                <a16:creationId xmlns:a16="http://schemas.microsoft.com/office/drawing/2014/main" id="{3C48DEEE-A3B2-8D29-CA8A-814B0862E8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4170-AF05-05ED-DC5C-5D9B6C3F265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34D682D-BE97-701B-A9A1-474E0B6A6E8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AB451ADF-68BB-F6B2-7EE2-4BC6826E4E8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E81F0F-D31A-4C8C-AD7D-3FAB5FF1377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62" name="Rectangle 2">
            <a:extLst>
              <a:ext uri="{FF2B5EF4-FFF2-40B4-BE49-F238E27FC236}">
                <a16:creationId xmlns:a16="http://schemas.microsoft.com/office/drawing/2014/main" id="{DCA20EBF-4746-D4DD-232C-9025314D44B6}"/>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754C6178-09E7-FBC7-7FBF-E824D2C9D1F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8084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951A6D1-4BBC-A918-0F0A-BD80759EA5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BEF6FC2C-465E-5A02-D2F1-9646DE576E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93DEB6-9D65-4953-B9BB-00F6D27F89F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06" name="Rectangle 2">
            <a:extLst>
              <a:ext uri="{FF2B5EF4-FFF2-40B4-BE49-F238E27FC236}">
                <a16:creationId xmlns:a16="http://schemas.microsoft.com/office/drawing/2014/main" id="{93638979-A100-8692-6578-D9E4DE5E649B}"/>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a:extLst>
              <a:ext uri="{FF2B5EF4-FFF2-40B4-BE49-F238E27FC236}">
                <a16:creationId xmlns:a16="http://schemas.microsoft.com/office/drawing/2014/main" id="{08DDDBF7-8A95-EEA5-412D-D2CF7FD5AEC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3DA7A-2BEF-CCE2-82CD-4C884A4D9AF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6692D61-68BA-A06B-C9E0-81D41779D0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A7C50C3D-D23F-A831-2D4F-FE5203D45D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93DEB6-9D65-4953-B9BB-00F6D27F89F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06" name="Rectangle 2">
            <a:extLst>
              <a:ext uri="{FF2B5EF4-FFF2-40B4-BE49-F238E27FC236}">
                <a16:creationId xmlns:a16="http://schemas.microsoft.com/office/drawing/2014/main" id="{4CD73592-C47D-72C8-724B-98CFDA06001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a:extLst>
              <a:ext uri="{FF2B5EF4-FFF2-40B4-BE49-F238E27FC236}">
                <a16:creationId xmlns:a16="http://schemas.microsoft.com/office/drawing/2014/main" id="{160AE40D-547B-B81A-2163-BEC315ED6F8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8349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105EE-5BCB-37A6-6B69-DA5BB9D049F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E510867-726E-B91E-C288-1E96D128D6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8EA404D3-3CD0-69B1-917B-902366610D1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93DEB6-9D65-4953-B9BB-00F6D27F89F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06" name="Rectangle 2">
            <a:extLst>
              <a:ext uri="{FF2B5EF4-FFF2-40B4-BE49-F238E27FC236}">
                <a16:creationId xmlns:a16="http://schemas.microsoft.com/office/drawing/2014/main" id="{2DB74523-27B1-70C6-97CE-06E764AE81BC}"/>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a:extLst>
              <a:ext uri="{FF2B5EF4-FFF2-40B4-BE49-F238E27FC236}">
                <a16:creationId xmlns:a16="http://schemas.microsoft.com/office/drawing/2014/main" id="{EDCBAB31-6236-BC1C-F3D1-67441DEFA13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42962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BAF81-87CC-3349-F650-C0EEAC9E9A0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35233FC-5D73-62B0-F2D8-5D0216F041E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E44CDDA7-3C0E-D73F-220D-7029DD14F5A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517A21-0557-4ABD-862B-56078F5146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4" name="Rectangle 2">
            <a:extLst>
              <a:ext uri="{FF2B5EF4-FFF2-40B4-BE49-F238E27FC236}">
                <a16:creationId xmlns:a16="http://schemas.microsoft.com/office/drawing/2014/main" id="{26A9FB26-58B3-C2C0-E2FC-A6A1D9947CC8}"/>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51ADF690-A629-B89D-968C-3207C8D1E90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7573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B978D-3930-1634-B093-3A08AA6823B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0994A7D-7921-1BD5-3041-0A73B1527F0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F48F4990-BE03-82BE-522B-6995B4601A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517A21-0557-4ABD-862B-56078F5146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4" name="Rectangle 2">
            <a:extLst>
              <a:ext uri="{FF2B5EF4-FFF2-40B4-BE49-F238E27FC236}">
                <a16:creationId xmlns:a16="http://schemas.microsoft.com/office/drawing/2014/main" id="{2CB69351-77D2-9C64-2814-6A02C1D2142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3EA1CB63-D066-DCF0-2EF0-4525183963F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1118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1A641-6482-EF50-29E6-170B84C4D2A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CEA844F-CF6B-14CA-4575-CFDA8F9004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A9B39C23-19E3-921D-CFE4-9D635A63E7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517A21-0557-4ABD-862B-56078F5146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4" name="Rectangle 2">
            <a:extLst>
              <a:ext uri="{FF2B5EF4-FFF2-40B4-BE49-F238E27FC236}">
                <a16:creationId xmlns:a16="http://schemas.microsoft.com/office/drawing/2014/main" id="{D60AFF24-1B1B-3D46-5C5A-2C5A1105AA22}"/>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10232CC-15B8-BF49-EEAC-B37CDC84F8D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0539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983A0-00DD-8226-5F22-A2A5BDDDF35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9FA8EA7-6206-3FD6-92DA-F2922423F0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C1FCA797-F71C-A157-DCB3-83D4272E6D1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517A21-0557-4ABD-862B-56078F5146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4" name="Rectangle 2">
            <a:extLst>
              <a:ext uri="{FF2B5EF4-FFF2-40B4-BE49-F238E27FC236}">
                <a16:creationId xmlns:a16="http://schemas.microsoft.com/office/drawing/2014/main" id="{E649EA94-D824-C034-7130-A50CB468E07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25436098-2065-14ED-8B80-D1B520D8DD5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55069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CCAB-EFA8-3D97-D081-BF18FF7EC39F}"/>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874004B9-CD9B-3B7D-1260-EAEAD450F4AE}"/>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7, 2016</a:t>
            </a:r>
          </a:p>
        </p:txBody>
      </p:sp>
      <p:sp>
        <p:nvSpPr>
          <p:cNvPr id="29699" name="Rectangle 7">
            <a:extLst>
              <a:ext uri="{FF2B5EF4-FFF2-40B4-BE49-F238E27FC236}">
                <a16:creationId xmlns:a16="http://schemas.microsoft.com/office/drawing/2014/main" id="{76CBE880-EBF5-0DBE-6E67-36F05F2BB5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675A87-94D1-4A6F-A662-9F902A81CA3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00" name="Rectangle 2">
            <a:extLst>
              <a:ext uri="{FF2B5EF4-FFF2-40B4-BE49-F238E27FC236}">
                <a16:creationId xmlns:a16="http://schemas.microsoft.com/office/drawing/2014/main" id="{8F97E59B-39E7-1123-2033-6970D759EA55}"/>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8F2E3EC1-632F-8C98-F752-527E2CDACF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58092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003D-8977-8E5E-150B-D1BF477DB79D}"/>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87E0DEA9-3227-00B9-CF73-B732D94D9DA6}"/>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August 7, 2016</a:t>
            </a:r>
          </a:p>
        </p:txBody>
      </p:sp>
      <p:sp>
        <p:nvSpPr>
          <p:cNvPr id="29699" name="Rectangle 7">
            <a:extLst>
              <a:ext uri="{FF2B5EF4-FFF2-40B4-BE49-F238E27FC236}">
                <a16:creationId xmlns:a16="http://schemas.microsoft.com/office/drawing/2014/main" id="{83DF5A00-E212-1CA3-85DF-235F7CBEFE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675A87-94D1-4A6F-A662-9F902A81CA39}" type="slidenum">
              <a:rPr lang="en-US" altLang="en-US" sz="1200"/>
              <a:pPr/>
              <a:t>6</a:t>
            </a:fld>
            <a:endParaRPr lang="en-US" altLang="en-US" sz="1200"/>
          </a:p>
        </p:txBody>
      </p:sp>
      <p:sp>
        <p:nvSpPr>
          <p:cNvPr id="29700" name="Rectangle 2">
            <a:extLst>
              <a:ext uri="{FF2B5EF4-FFF2-40B4-BE49-F238E27FC236}">
                <a16:creationId xmlns:a16="http://schemas.microsoft.com/office/drawing/2014/main" id="{D0660EEC-7FA9-FBA5-96E6-D1E82B087AF6}"/>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288AB764-5D29-C13D-F496-8001E3B0E5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140940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B0705DD-B38C-9D4E-6692-F57F02B63148}"/>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August 7, 2016</a:t>
            </a:r>
          </a:p>
        </p:txBody>
      </p:sp>
      <p:sp>
        <p:nvSpPr>
          <p:cNvPr id="25603" name="Rectangle 7">
            <a:extLst>
              <a:ext uri="{FF2B5EF4-FFF2-40B4-BE49-F238E27FC236}">
                <a16:creationId xmlns:a16="http://schemas.microsoft.com/office/drawing/2014/main" id="{F8F358DA-A790-C190-5C09-421E99A41E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F2CFF1-087B-4978-AFE3-583EA78BE857}" type="slidenum">
              <a:rPr lang="en-US" altLang="en-US" sz="1200"/>
              <a:pPr/>
              <a:t>10</a:t>
            </a:fld>
            <a:endParaRPr lang="en-US" altLang="en-US" sz="1200"/>
          </a:p>
        </p:txBody>
      </p:sp>
      <p:sp>
        <p:nvSpPr>
          <p:cNvPr id="25604" name="Rectangle 2">
            <a:extLst>
              <a:ext uri="{FF2B5EF4-FFF2-40B4-BE49-F238E27FC236}">
                <a16:creationId xmlns:a16="http://schemas.microsoft.com/office/drawing/2014/main" id="{DD5E0BE4-C1E9-7978-2A94-D58DC4EBDADC}"/>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7A7E81BA-D05E-C1E6-FB65-637DBBDCB1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707881C-3EC0-69EB-6C68-5E1E84AFFC2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August 7, 2016</a:t>
            </a:r>
          </a:p>
        </p:txBody>
      </p:sp>
      <p:sp>
        <p:nvSpPr>
          <p:cNvPr id="35843" name="Rectangle 7">
            <a:extLst>
              <a:ext uri="{FF2B5EF4-FFF2-40B4-BE49-F238E27FC236}">
                <a16:creationId xmlns:a16="http://schemas.microsoft.com/office/drawing/2014/main" id="{3A11C1FF-E566-14A8-A338-5455AAD1CF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B33859D-7467-4393-8FEC-7AEA80823686}" type="slidenum">
              <a:rPr lang="en-US" altLang="en-US" sz="1200"/>
              <a:pPr/>
              <a:t>11</a:t>
            </a:fld>
            <a:endParaRPr lang="en-US" altLang="en-US" sz="1200"/>
          </a:p>
        </p:txBody>
      </p:sp>
      <p:sp>
        <p:nvSpPr>
          <p:cNvPr id="35844" name="Rectangle 2">
            <a:extLst>
              <a:ext uri="{FF2B5EF4-FFF2-40B4-BE49-F238E27FC236}">
                <a16:creationId xmlns:a16="http://schemas.microsoft.com/office/drawing/2014/main" id="{98120973-084E-7041-3622-51DC7C63D637}"/>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EF7DAEF8-F3F6-F6D5-FA54-A777DD344E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24A465-6725-8ED0-CBCB-E253239DFF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BF95AA3E-9FF8-58CF-9B28-E667A05D62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C8A2D5-51F8-4C05-82F4-91EC610830C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2" name="Rectangle 2">
            <a:extLst>
              <a:ext uri="{FF2B5EF4-FFF2-40B4-BE49-F238E27FC236}">
                <a16:creationId xmlns:a16="http://schemas.microsoft.com/office/drawing/2014/main" id="{BEB1E5F6-83EC-2794-9AD8-C36AA38DB67E}"/>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AAF7D341-C06C-19F3-FDD5-B51F17B659E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B022C-B904-F7E0-8E94-16A8BC7CC5D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07CCE4F-AC75-1669-19C7-0D873943E52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4007289A-53E3-BB0D-4064-2CC2C0274A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C8A2D5-51F8-4C05-82F4-91EC610830C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2" name="Rectangle 2">
            <a:extLst>
              <a:ext uri="{FF2B5EF4-FFF2-40B4-BE49-F238E27FC236}">
                <a16:creationId xmlns:a16="http://schemas.microsoft.com/office/drawing/2014/main" id="{6411C9D1-A490-C748-3736-D71871D1DC9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A6AD40B-29BF-DA48-C0EB-12F68C48696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039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13B4396-8F5E-7E84-F2C4-C19B1E5738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4B977CBF-E6C9-39D4-D263-D5ED395CA60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517A21-0557-4ABD-862B-56078F5146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4" name="Rectangle 2">
            <a:extLst>
              <a:ext uri="{FF2B5EF4-FFF2-40B4-BE49-F238E27FC236}">
                <a16:creationId xmlns:a16="http://schemas.microsoft.com/office/drawing/2014/main" id="{53D402E7-C7D1-91B8-AD9B-381B3165EF83}"/>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FF71AFD5-A215-ADA6-442E-E9594BADE9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E0CA8-68A0-9897-D542-D1947B4F9AB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18AC371-41E7-7909-34D0-6DACEC5E8E7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3797EAF9-DC30-BF1D-745B-1F0517905C0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517A21-0557-4ABD-862B-56078F5146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4" name="Rectangle 2">
            <a:extLst>
              <a:ext uri="{FF2B5EF4-FFF2-40B4-BE49-F238E27FC236}">
                <a16:creationId xmlns:a16="http://schemas.microsoft.com/office/drawing/2014/main" id="{2B81A5CB-599C-CBBD-87A5-6D14A72F9A0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34CFF19-0A5A-9017-0F7D-7E429888D46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009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0A6330F-DFB6-4C61-9B53-2137C3A0374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14, 2016</a:t>
            </a:r>
          </a:p>
        </p:txBody>
      </p:sp>
      <p:sp>
        <p:nvSpPr>
          <p:cNvPr id="4" name="Rectangle 7">
            <a:extLst>
              <a:ext uri="{FF2B5EF4-FFF2-40B4-BE49-F238E27FC236}">
                <a16:creationId xmlns:a16="http://schemas.microsoft.com/office/drawing/2014/main" id="{C82F8C1D-4513-F583-4BD9-603835A3F1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E81F0F-D31A-4C8C-AD7D-3FAB5FF1377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62" name="Rectangle 2">
            <a:extLst>
              <a:ext uri="{FF2B5EF4-FFF2-40B4-BE49-F238E27FC236}">
                <a16:creationId xmlns:a16="http://schemas.microsoft.com/office/drawing/2014/main" id="{9D76DBE1-63B4-2649-DD59-A1F983E5FFD3}"/>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55ECC20-7832-8952-5C19-B80915E9628E}"/>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DFEE36-9664-8717-6E0F-065B3B80059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2ED1CAC-70E7-4201-AD60-3ECE1843866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493EE82-873D-A7AC-239C-3FF3C08DC868}"/>
              </a:ext>
            </a:extLst>
          </p:cNvPr>
          <p:cNvSpPr>
            <a:spLocks noGrp="1"/>
          </p:cNvSpPr>
          <p:nvPr>
            <p:ph type="sldNum" sz="quarter" idx="12"/>
          </p:nvPr>
        </p:nvSpPr>
        <p:spPr/>
        <p:txBody>
          <a:bodyPr/>
          <a:lstStyle>
            <a:lvl1pPr>
              <a:defRPr smtClean="0"/>
            </a:lvl1pPr>
          </a:lstStyle>
          <a:p>
            <a:pPr>
              <a:defRPr/>
            </a:pPr>
            <a:fld id="{07291D39-34D1-420D-9948-6A6E49217620}" type="slidenum">
              <a:rPr lang="en-US" altLang="en-US"/>
              <a:pPr>
                <a:defRPr/>
              </a:pPr>
              <a:t>‹#›</a:t>
            </a:fld>
            <a:endParaRPr lang="en-US" altLang="en-US"/>
          </a:p>
        </p:txBody>
      </p:sp>
    </p:spTree>
    <p:extLst>
      <p:ext uri="{BB962C8B-B14F-4D97-AF65-F5344CB8AC3E}">
        <p14:creationId xmlns:p14="http://schemas.microsoft.com/office/powerpoint/2010/main" val="409991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8B24E-7043-0F1A-E6B7-CCE652936F3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F6D1A62-4B00-D7DD-60A1-420CE076203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D8BA70-7382-1255-59B4-5DFA0435B92E}"/>
              </a:ext>
            </a:extLst>
          </p:cNvPr>
          <p:cNvSpPr>
            <a:spLocks noGrp="1"/>
          </p:cNvSpPr>
          <p:nvPr>
            <p:ph type="sldNum" sz="quarter" idx="12"/>
          </p:nvPr>
        </p:nvSpPr>
        <p:spPr/>
        <p:txBody>
          <a:bodyPr/>
          <a:lstStyle>
            <a:lvl1pPr>
              <a:defRPr smtClean="0"/>
            </a:lvl1pPr>
          </a:lstStyle>
          <a:p>
            <a:pPr>
              <a:defRPr/>
            </a:pPr>
            <a:fld id="{B314D4FC-129D-465A-8F7B-D6F2EEF9D7D6}" type="slidenum">
              <a:rPr lang="en-US" altLang="en-US"/>
              <a:pPr>
                <a:defRPr/>
              </a:pPr>
              <a:t>‹#›</a:t>
            </a:fld>
            <a:endParaRPr lang="en-US" altLang="en-US"/>
          </a:p>
        </p:txBody>
      </p:sp>
    </p:spTree>
    <p:extLst>
      <p:ext uri="{BB962C8B-B14F-4D97-AF65-F5344CB8AC3E}">
        <p14:creationId xmlns:p14="http://schemas.microsoft.com/office/powerpoint/2010/main" val="225078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798A8-F5AC-469F-6244-8D5D1DD2E6E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D5B2239-2ECC-2A3D-BC43-BCDEED8D393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D21568C-2430-D92F-EC59-90282F078ED9}"/>
              </a:ext>
            </a:extLst>
          </p:cNvPr>
          <p:cNvSpPr>
            <a:spLocks noGrp="1"/>
          </p:cNvSpPr>
          <p:nvPr>
            <p:ph type="sldNum" sz="quarter" idx="12"/>
          </p:nvPr>
        </p:nvSpPr>
        <p:spPr/>
        <p:txBody>
          <a:bodyPr/>
          <a:lstStyle>
            <a:lvl1pPr>
              <a:defRPr smtClean="0"/>
            </a:lvl1pPr>
          </a:lstStyle>
          <a:p>
            <a:pPr>
              <a:defRPr/>
            </a:pPr>
            <a:fld id="{19BFF880-CB4B-490C-BD14-038A45A480A6}" type="slidenum">
              <a:rPr lang="en-US" altLang="en-US"/>
              <a:pPr>
                <a:defRPr/>
              </a:pPr>
              <a:t>‹#›</a:t>
            </a:fld>
            <a:endParaRPr lang="en-US" altLang="en-US"/>
          </a:p>
        </p:txBody>
      </p:sp>
    </p:spTree>
    <p:extLst>
      <p:ext uri="{BB962C8B-B14F-4D97-AF65-F5344CB8AC3E}">
        <p14:creationId xmlns:p14="http://schemas.microsoft.com/office/powerpoint/2010/main" val="229463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0AD9-FAF9-6EF4-1E57-5DBD5ABC193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AD0BE3-3C7A-F5C2-A473-DF42920CE1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A2D5B1-088E-9BF1-9678-9F04D061BB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D2DA9D-9842-E0B1-A6F0-B60EE8183B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CFD9312-4313-1054-98E6-CDF115E564AD}"/>
              </a:ext>
            </a:extLst>
          </p:cNvPr>
          <p:cNvSpPr>
            <a:spLocks noGrp="1"/>
          </p:cNvSpPr>
          <p:nvPr>
            <p:ph type="sldNum" sz="quarter" idx="12"/>
          </p:nvPr>
        </p:nvSpPr>
        <p:spPr/>
        <p:txBody>
          <a:bodyPr/>
          <a:lstStyle>
            <a:lvl1pPr>
              <a:defRPr/>
            </a:lvl1pPr>
          </a:lstStyle>
          <a:p>
            <a:fld id="{69AFDF95-9BD2-4884-BE9C-8DCA7946B253}" type="slidenum">
              <a:rPr lang="en-US" altLang="en-US"/>
              <a:pPr/>
              <a:t>‹#›</a:t>
            </a:fld>
            <a:endParaRPr lang="en-US" altLang="en-US"/>
          </a:p>
        </p:txBody>
      </p:sp>
    </p:spTree>
    <p:extLst>
      <p:ext uri="{BB962C8B-B14F-4D97-AF65-F5344CB8AC3E}">
        <p14:creationId xmlns:p14="http://schemas.microsoft.com/office/powerpoint/2010/main" val="394001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D577-393D-ECFF-A3C0-A358A3DD3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9E18D-3F05-D13C-37F9-229ABE7DE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B574C-F863-14AB-03CE-A17C8C97389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105D6E-B45B-7CF0-6E31-55707F340F6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43C8834-0BCB-85B3-778D-79EEB9A004A4}"/>
              </a:ext>
            </a:extLst>
          </p:cNvPr>
          <p:cNvSpPr>
            <a:spLocks noGrp="1"/>
          </p:cNvSpPr>
          <p:nvPr>
            <p:ph type="sldNum" sz="quarter" idx="12"/>
          </p:nvPr>
        </p:nvSpPr>
        <p:spPr/>
        <p:txBody>
          <a:bodyPr/>
          <a:lstStyle>
            <a:lvl1pPr>
              <a:defRPr/>
            </a:lvl1pPr>
          </a:lstStyle>
          <a:p>
            <a:fld id="{08B55774-E2CC-4DCF-917A-54945ECB06EB}" type="slidenum">
              <a:rPr lang="en-US" altLang="en-US"/>
              <a:pPr/>
              <a:t>‹#›</a:t>
            </a:fld>
            <a:endParaRPr lang="en-US" altLang="en-US"/>
          </a:p>
        </p:txBody>
      </p:sp>
    </p:spTree>
    <p:extLst>
      <p:ext uri="{BB962C8B-B14F-4D97-AF65-F5344CB8AC3E}">
        <p14:creationId xmlns:p14="http://schemas.microsoft.com/office/powerpoint/2010/main" val="3319876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5C96-6FEB-59FD-00A2-CBF1D1D9675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3323BE-1F92-A6C8-C810-AB8C1A26A75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E46EF07-040A-FD3C-0170-137A6569FA7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9D04B63-1360-F954-3192-D5B40789656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43CF931-1652-F9E1-6F60-0A984CD48E51}"/>
              </a:ext>
            </a:extLst>
          </p:cNvPr>
          <p:cNvSpPr>
            <a:spLocks noGrp="1"/>
          </p:cNvSpPr>
          <p:nvPr>
            <p:ph type="sldNum" sz="quarter" idx="12"/>
          </p:nvPr>
        </p:nvSpPr>
        <p:spPr/>
        <p:txBody>
          <a:bodyPr/>
          <a:lstStyle>
            <a:lvl1pPr>
              <a:defRPr/>
            </a:lvl1pPr>
          </a:lstStyle>
          <a:p>
            <a:fld id="{9F9D45E0-9CD9-4FE5-9B66-DD148CB5EB8D}" type="slidenum">
              <a:rPr lang="en-US" altLang="en-US"/>
              <a:pPr/>
              <a:t>‹#›</a:t>
            </a:fld>
            <a:endParaRPr lang="en-US" altLang="en-US"/>
          </a:p>
        </p:txBody>
      </p:sp>
    </p:spTree>
    <p:extLst>
      <p:ext uri="{BB962C8B-B14F-4D97-AF65-F5344CB8AC3E}">
        <p14:creationId xmlns:p14="http://schemas.microsoft.com/office/powerpoint/2010/main" val="24528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FF32-EFFA-3B09-BE82-3738975D1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11F8E5-DA16-5C4D-3E4D-E27159B3146A}"/>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E9A187-2A24-DEA6-5ED1-E33DE8AD9D19}"/>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E7AC2B-A8BF-5388-8A48-E53B9A4A504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792E6D6-D29F-B435-B47F-0D700007CD5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3CF95A4-506C-09DA-D3B5-C54B64FC5A6C}"/>
              </a:ext>
            </a:extLst>
          </p:cNvPr>
          <p:cNvSpPr>
            <a:spLocks noGrp="1"/>
          </p:cNvSpPr>
          <p:nvPr>
            <p:ph type="sldNum" sz="quarter" idx="12"/>
          </p:nvPr>
        </p:nvSpPr>
        <p:spPr/>
        <p:txBody>
          <a:bodyPr/>
          <a:lstStyle>
            <a:lvl1pPr>
              <a:defRPr/>
            </a:lvl1pPr>
          </a:lstStyle>
          <a:p>
            <a:fld id="{03645DEF-83C0-4101-95C1-130BA62C34F6}" type="slidenum">
              <a:rPr lang="en-US" altLang="en-US"/>
              <a:pPr/>
              <a:t>‹#›</a:t>
            </a:fld>
            <a:endParaRPr lang="en-US" altLang="en-US"/>
          </a:p>
        </p:txBody>
      </p:sp>
    </p:spTree>
    <p:extLst>
      <p:ext uri="{BB962C8B-B14F-4D97-AF65-F5344CB8AC3E}">
        <p14:creationId xmlns:p14="http://schemas.microsoft.com/office/powerpoint/2010/main" val="391711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C1CF-F4A1-8FCD-94DF-F2B44BF5576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69ACC1-B84E-32AD-124F-BA5ADF3E70E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9A4815-1971-57FA-7613-413B07ACC27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2D2CD3-2576-B324-3249-260D5AABD10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E5EED5-50A1-5D35-785E-4D9333FFDF2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CE06A-4E71-7CE5-8B0A-8B5FDE70DBD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B374DA4-8851-C5D4-B3A0-002A67DAC00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5BF6D82-E360-9F48-D9A2-60FB7C634B01}"/>
              </a:ext>
            </a:extLst>
          </p:cNvPr>
          <p:cNvSpPr>
            <a:spLocks noGrp="1"/>
          </p:cNvSpPr>
          <p:nvPr>
            <p:ph type="sldNum" sz="quarter" idx="12"/>
          </p:nvPr>
        </p:nvSpPr>
        <p:spPr/>
        <p:txBody>
          <a:bodyPr/>
          <a:lstStyle>
            <a:lvl1pPr>
              <a:defRPr/>
            </a:lvl1pPr>
          </a:lstStyle>
          <a:p>
            <a:fld id="{028D8BC9-4337-4BD6-983A-4C7F18C60B3A}" type="slidenum">
              <a:rPr lang="en-US" altLang="en-US"/>
              <a:pPr/>
              <a:t>‹#›</a:t>
            </a:fld>
            <a:endParaRPr lang="en-US" altLang="en-US"/>
          </a:p>
        </p:txBody>
      </p:sp>
    </p:spTree>
    <p:extLst>
      <p:ext uri="{BB962C8B-B14F-4D97-AF65-F5344CB8AC3E}">
        <p14:creationId xmlns:p14="http://schemas.microsoft.com/office/powerpoint/2010/main" val="314067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2068-E177-8D03-40DB-499E93D63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F587AD-B995-E48B-4182-324AA18A069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F1D8D86-793C-F26B-2A16-60BB4BC1A89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DF59AF6-1937-9652-753E-3996B9AC8F99}"/>
              </a:ext>
            </a:extLst>
          </p:cNvPr>
          <p:cNvSpPr>
            <a:spLocks noGrp="1"/>
          </p:cNvSpPr>
          <p:nvPr>
            <p:ph type="sldNum" sz="quarter" idx="12"/>
          </p:nvPr>
        </p:nvSpPr>
        <p:spPr/>
        <p:txBody>
          <a:bodyPr/>
          <a:lstStyle>
            <a:lvl1pPr>
              <a:defRPr/>
            </a:lvl1pPr>
          </a:lstStyle>
          <a:p>
            <a:fld id="{B97570EB-C094-4D6F-83BB-EDCF7C60B9C0}" type="slidenum">
              <a:rPr lang="en-US" altLang="en-US"/>
              <a:pPr/>
              <a:t>‹#›</a:t>
            </a:fld>
            <a:endParaRPr lang="en-US" altLang="en-US"/>
          </a:p>
        </p:txBody>
      </p:sp>
    </p:spTree>
    <p:extLst>
      <p:ext uri="{BB962C8B-B14F-4D97-AF65-F5344CB8AC3E}">
        <p14:creationId xmlns:p14="http://schemas.microsoft.com/office/powerpoint/2010/main" val="2618985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F567C-8763-B08B-E924-884BBA320EA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3AC8C1F-D514-3C6C-B0FF-2953EB15A6D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C756EDA-948B-7822-0A1D-5D5C1853E8E0}"/>
              </a:ext>
            </a:extLst>
          </p:cNvPr>
          <p:cNvSpPr>
            <a:spLocks noGrp="1"/>
          </p:cNvSpPr>
          <p:nvPr>
            <p:ph type="sldNum" sz="quarter" idx="12"/>
          </p:nvPr>
        </p:nvSpPr>
        <p:spPr/>
        <p:txBody>
          <a:bodyPr/>
          <a:lstStyle>
            <a:lvl1pPr>
              <a:defRPr/>
            </a:lvl1pPr>
          </a:lstStyle>
          <a:p>
            <a:fld id="{AF8BB75D-D5C9-4EA4-9B8A-18FC7EF6DFB7}" type="slidenum">
              <a:rPr lang="en-US" altLang="en-US"/>
              <a:pPr/>
              <a:t>‹#›</a:t>
            </a:fld>
            <a:endParaRPr lang="en-US" altLang="en-US"/>
          </a:p>
        </p:txBody>
      </p:sp>
    </p:spTree>
    <p:extLst>
      <p:ext uri="{BB962C8B-B14F-4D97-AF65-F5344CB8AC3E}">
        <p14:creationId xmlns:p14="http://schemas.microsoft.com/office/powerpoint/2010/main" val="68140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9A78-8D3E-75DA-6B67-5B3FC314560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95171-0FA3-18D3-19DC-63EA2A4964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663838-BC34-A650-7378-786476A634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A0167-B240-9CC9-CD66-3465EAC3CBF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57D0D7-E43D-CB21-256F-36E3EF89280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F8321D1-7C45-CBBE-FC6E-CFDBB8C9C92B}"/>
              </a:ext>
            </a:extLst>
          </p:cNvPr>
          <p:cNvSpPr>
            <a:spLocks noGrp="1"/>
          </p:cNvSpPr>
          <p:nvPr>
            <p:ph type="sldNum" sz="quarter" idx="12"/>
          </p:nvPr>
        </p:nvSpPr>
        <p:spPr/>
        <p:txBody>
          <a:bodyPr/>
          <a:lstStyle>
            <a:lvl1pPr>
              <a:defRPr/>
            </a:lvl1pPr>
          </a:lstStyle>
          <a:p>
            <a:fld id="{9EDAB600-F69D-4003-A0F1-427B6A5F4B23}" type="slidenum">
              <a:rPr lang="en-US" altLang="en-US"/>
              <a:pPr/>
              <a:t>‹#›</a:t>
            </a:fld>
            <a:endParaRPr lang="en-US" altLang="en-US"/>
          </a:p>
        </p:txBody>
      </p:sp>
    </p:spTree>
    <p:extLst>
      <p:ext uri="{BB962C8B-B14F-4D97-AF65-F5344CB8AC3E}">
        <p14:creationId xmlns:p14="http://schemas.microsoft.com/office/powerpoint/2010/main" val="332737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0DC34-D477-74B6-5787-E9430AAD8E1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170A05E-0CC4-10B8-3CA8-A952B0B6FE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C8EA967-712A-6FFA-D3F9-4129E15BEAEC}"/>
              </a:ext>
            </a:extLst>
          </p:cNvPr>
          <p:cNvSpPr>
            <a:spLocks noGrp="1"/>
          </p:cNvSpPr>
          <p:nvPr>
            <p:ph type="sldNum" sz="quarter" idx="12"/>
          </p:nvPr>
        </p:nvSpPr>
        <p:spPr/>
        <p:txBody>
          <a:bodyPr/>
          <a:lstStyle>
            <a:lvl1pPr>
              <a:defRPr smtClean="0"/>
            </a:lvl1pPr>
          </a:lstStyle>
          <a:p>
            <a:pPr>
              <a:defRPr/>
            </a:pPr>
            <a:fld id="{BA35924C-7E22-46C5-A789-6402C9FB155A}" type="slidenum">
              <a:rPr lang="en-US" altLang="en-US"/>
              <a:pPr>
                <a:defRPr/>
              </a:pPr>
              <a:t>‹#›</a:t>
            </a:fld>
            <a:endParaRPr lang="en-US" altLang="en-US"/>
          </a:p>
        </p:txBody>
      </p:sp>
    </p:spTree>
    <p:extLst>
      <p:ext uri="{BB962C8B-B14F-4D97-AF65-F5344CB8AC3E}">
        <p14:creationId xmlns:p14="http://schemas.microsoft.com/office/powerpoint/2010/main" val="2412617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9745-7636-267D-AEFA-D0CD99B25C6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A3BB39-C8AC-0B91-09A1-7ADBF6FE11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079DA7-EB17-7BE9-2018-96E0515649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54134-9BBC-1190-1900-F3483053A11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F5D2FD8-8611-92C4-9CA3-3B07EEA98F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2928049-923D-6C36-A66F-4FEE381FEEF7}"/>
              </a:ext>
            </a:extLst>
          </p:cNvPr>
          <p:cNvSpPr>
            <a:spLocks noGrp="1"/>
          </p:cNvSpPr>
          <p:nvPr>
            <p:ph type="sldNum" sz="quarter" idx="12"/>
          </p:nvPr>
        </p:nvSpPr>
        <p:spPr/>
        <p:txBody>
          <a:bodyPr/>
          <a:lstStyle>
            <a:lvl1pPr>
              <a:defRPr/>
            </a:lvl1pPr>
          </a:lstStyle>
          <a:p>
            <a:fld id="{AEBD2090-6E90-4579-BE32-44A2DB66759A}" type="slidenum">
              <a:rPr lang="en-US" altLang="en-US"/>
              <a:pPr/>
              <a:t>‹#›</a:t>
            </a:fld>
            <a:endParaRPr lang="en-US" altLang="en-US"/>
          </a:p>
        </p:txBody>
      </p:sp>
    </p:spTree>
    <p:extLst>
      <p:ext uri="{BB962C8B-B14F-4D97-AF65-F5344CB8AC3E}">
        <p14:creationId xmlns:p14="http://schemas.microsoft.com/office/powerpoint/2010/main" val="1203828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756F-429C-4D86-40ED-BA1CA5522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7C4622-7FC4-B4B0-CDB8-F6FBE2650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5ED13-1C30-8614-DE98-5F1C8E30F45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32CD362-5E14-5BA2-46B8-9453404E40D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6261AE-3118-0893-DA9F-A813DA00741A}"/>
              </a:ext>
            </a:extLst>
          </p:cNvPr>
          <p:cNvSpPr>
            <a:spLocks noGrp="1"/>
          </p:cNvSpPr>
          <p:nvPr>
            <p:ph type="sldNum" sz="quarter" idx="12"/>
          </p:nvPr>
        </p:nvSpPr>
        <p:spPr/>
        <p:txBody>
          <a:bodyPr/>
          <a:lstStyle>
            <a:lvl1pPr>
              <a:defRPr/>
            </a:lvl1pPr>
          </a:lstStyle>
          <a:p>
            <a:fld id="{337E65DE-F237-4F95-A320-9E63595E1164}" type="slidenum">
              <a:rPr lang="en-US" altLang="en-US"/>
              <a:pPr/>
              <a:t>‹#›</a:t>
            </a:fld>
            <a:endParaRPr lang="en-US" altLang="en-US"/>
          </a:p>
        </p:txBody>
      </p:sp>
    </p:spTree>
    <p:extLst>
      <p:ext uri="{BB962C8B-B14F-4D97-AF65-F5344CB8AC3E}">
        <p14:creationId xmlns:p14="http://schemas.microsoft.com/office/powerpoint/2010/main" val="700839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58DDB-1834-D2ED-38F3-3929E8CE596D}"/>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B3CB6-9AFF-B71D-F38A-AE5A9B5B5EC2}"/>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7625F-3093-176C-9E35-D7887497462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F436672-0C22-AAC7-B33A-21D4FCE808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24F2CB9-9BA7-3901-2231-19C08E68B589}"/>
              </a:ext>
            </a:extLst>
          </p:cNvPr>
          <p:cNvSpPr>
            <a:spLocks noGrp="1"/>
          </p:cNvSpPr>
          <p:nvPr>
            <p:ph type="sldNum" sz="quarter" idx="12"/>
          </p:nvPr>
        </p:nvSpPr>
        <p:spPr/>
        <p:txBody>
          <a:bodyPr/>
          <a:lstStyle>
            <a:lvl1pPr>
              <a:defRPr/>
            </a:lvl1pPr>
          </a:lstStyle>
          <a:p>
            <a:fld id="{E3ACAADA-D469-434F-99BA-3C88FF2E53E7}" type="slidenum">
              <a:rPr lang="en-US" altLang="en-US"/>
              <a:pPr/>
              <a:t>‹#›</a:t>
            </a:fld>
            <a:endParaRPr lang="en-US" altLang="en-US"/>
          </a:p>
        </p:txBody>
      </p:sp>
    </p:spTree>
    <p:extLst>
      <p:ext uri="{BB962C8B-B14F-4D97-AF65-F5344CB8AC3E}">
        <p14:creationId xmlns:p14="http://schemas.microsoft.com/office/powerpoint/2010/main" val="128200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B394DFB-A2DC-0A77-5E2C-A4CA3CF772A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D6BAB1-52D7-2EB6-B1D9-468B44C6910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C21DE89-644B-6799-347D-6B82743F79C0}"/>
              </a:ext>
            </a:extLst>
          </p:cNvPr>
          <p:cNvSpPr>
            <a:spLocks noGrp="1"/>
          </p:cNvSpPr>
          <p:nvPr>
            <p:ph type="sldNum" sz="quarter" idx="12"/>
          </p:nvPr>
        </p:nvSpPr>
        <p:spPr/>
        <p:txBody>
          <a:bodyPr/>
          <a:lstStyle>
            <a:lvl1pPr>
              <a:defRPr smtClean="0"/>
            </a:lvl1pPr>
          </a:lstStyle>
          <a:p>
            <a:pPr>
              <a:defRPr/>
            </a:pPr>
            <a:fld id="{86DFF0D1-52C0-4EC6-9239-19CC94F16389}" type="slidenum">
              <a:rPr lang="en-US" altLang="en-US"/>
              <a:pPr>
                <a:defRPr/>
              </a:pPr>
              <a:t>‹#›</a:t>
            </a:fld>
            <a:endParaRPr lang="en-US" altLang="en-US"/>
          </a:p>
        </p:txBody>
      </p:sp>
    </p:spTree>
    <p:extLst>
      <p:ext uri="{BB962C8B-B14F-4D97-AF65-F5344CB8AC3E}">
        <p14:creationId xmlns:p14="http://schemas.microsoft.com/office/powerpoint/2010/main" val="336906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98F1F4-DF34-F8A2-9E90-91D64E2DA5F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AF50446-F97D-7CDA-4B4C-89392194F48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3E872C20-9A28-CC0F-23F3-1F50881D814A}"/>
              </a:ext>
            </a:extLst>
          </p:cNvPr>
          <p:cNvSpPr>
            <a:spLocks noGrp="1"/>
          </p:cNvSpPr>
          <p:nvPr>
            <p:ph type="sldNum" sz="quarter" idx="12"/>
          </p:nvPr>
        </p:nvSpPr>
        <p:spPr/>
        <p:txBody>
          <a:bodyPr/>
          <a:lstStyle>
            <a:lvl1pPr>
              <a:defRPr smtClean="0"/>
            </a:lvl1pPr>
          </a:lstStyle>
          <a:p>
            <a:pPr>
              <a:defRPr/>
            </a:pPr>
            <a:fld id="{5290D33C-2CCA-46EF-917F-2E1BCCE94C20}" type="slidenum">
              <a:rPr lang="en-US" altLang="en-US"/>
              <a:pPr>
                <a:defRPr/>
              </a:pPr>
              <a:t>‹#›</a:t>
            </a:fld>
            <a:endParaRPr lang="en-US" altLang="en-US"/>
          </a:p>
        </p:txBody>
      </p:sp>
    </p:spTree>
    <p:extLst>
      <p:ext uri="{BB962C8B-B14F-4D97-AF65-F5344CB8AC3E}">
        <p14:creationId xmlns:p14="http://schemas.microsoft.com/office/powerpoint/2010/main" val="153013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86B15-05C9-0ECD-1943-7945CB9EBC4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E3958B60-DF51-72F3-43EF-D87CC9E8A12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156251DB-07A0-A6A8-9E93-D47FACCCC140}"/>
              </a:ext>
            </a:extLst>
          </p:cNvPr>
          <p:cNvSpPr>
            <a:spLocks noGrp="1"/>
          </p:cNvSpPr>
          <p:nvPr>
            <p:ph type="sldNum" sz="quarter" idx="12"/>
          </p:nvPr>
        </p:nvSpPr>
        <p:spPr/>
        <p:txBody>
          <a:bodyPr/>
          <a:lstStyle>
            <a:lvl1pPr>
              <a:defRPr smtClean="0"/>
            </a:lvl1pPr>
          </a:lstStyle>
          <a:p>
            <a:pPr>
              <a:defRPr/>
            </a:pPr>
            <a:fld id="{9985589D-0B45-4437-9934-8C58357C9CD0}" type="slidenum">
              <a:rPr lang="en-US" altLang="en-US"/>
              <a:pPr>
                <a:defRPr/>
              </a:pPr>
              <a:t>‹#›</a:t>
            </a:fld>
            <a:endParaRPr lang="en-US" altLang="en-US"/>
          </a:p>
        </p:txBody>
      </p:sp>
    </p:spTree>
    <p:extLst>
      <p:ext uri="{BB962C8B-B14F-4D97-AF65-F5344CB8AC3E}">
        <p14:creationId xmlns:p14="http://schemas.microsoft.com/office/powerpoint/2010/main" val="234413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04D8CA-1D9E-EB4A-2D95-45CFC67D8AB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90B1372E-7470-81CE-8524-7C40190424D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97EEF85-7C53-EC90-105C-F8E7B2F8C489}"/>
              </a:ext>
            </a:extLst>
          </p:cNvPr>
          <p:cNvSpPr>
            <a:spLocks noGrp="1"/>
          </p:cNvSpPr>
          <p:nvPr>
            <p:ph type="sldNum" sz="quarter" idx="12"/>
          </p:nvPr>
        </p:nvSpPr>
        <p:spPr/>
        <p:txBody>
          <a:bodyPr/>
          <a:lstStyle>
            <a:lvl1pPr>
              <a:defRPr smtClean="0"/>
            </a:lvl1pPr>
          </a:lstStyle>
          <a:p>
            <a:pPr>
              <a:defRPr/>
            </a:pPr>
            <a:fld id="{DBC793A5-1839-4537-AA91-E09EE9143B91}" type="slidenum">
              <a:rPr lang="en-US" altLang="en-US"/>
              <a:pPr>
                <a:defRPr/>
              </a:pPr>
              <a:t>‹#›</a:t>
            </a:fld>
            <a:endParaRPr lang="en-US" altLang="en-US"/>
          </a:p>
        </p:txBody>
      </p:sp>
    </p:spTree>
    <p:extLst>
      <p:ext uri="{BB962C8B-B14F-4D97-AF65-F5344CB8AC3E}">
        <p14:creationId xmlns:p14="http://schemas.microsoft.com/office/powerpoint/2010/main" val="303659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5E0C5F-81B7-99B7-3064-1CBCADFE1354}"/>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E63EEE56-E3D1-CD49-C5FF-5A77A58FB09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2AD5AF94-10CB-560C-EFE7-BE084AFC2F27}"/>
              </a:ext>
            </a:extLst>
          </p:cNvPr>
          <p:cNvSpPr>
            <a:spLocks noGrp="1"/>
          </p:cNvSpPr>
          <p:nvPr>
            <p:ph type="sldNum" sz="quarter" idx="12"/>
          </p:nvPr>
        </p:nvSpPr>
        <p:spPr/>
        <p:txBody>
          <a:bodyPr/>
          <a:lstStyle>
            <a:lvl1pPr>
              <a:defRPr smtClean="0"/>
            </a:lvl1pPr>
          </a:lstStyle>
          <a:p>
            <a:pPr>
              <a:defRPr/>
            </a:pPr>
            <a:fld id="{F6C55D16-2F77-46D5-876F-F3D12DFD5778}" type="slidenum">
              <a:rPr lang="en-US" altLang="en-US"/>
              <a:pPr>
                <a:defRPr/>
              </a:pPr>
              <a:t>‹#›</a:t>
            </a:fld>
            <a:endParaRPr lang="en-US" altLang="en-US"/>
          </a:p>
        </p:txBody>
      </p:sp>
    </p:spTree>
    <p:extLst>
      <p:ext uri="{BB962C8B-B14F-4D97-AF65-F5344CB8AC3E}">
        <p14:creationId xmlns:p14="http://schemas.microsoft.com/office/powerpoint/2010/main" val="2592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9BC01-AA1A-9466-0B1C-9B3A5BA42E8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A2BF5F5E-88FD-3451-ED86-775E523298A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FBE9870-B59A-669A-02EB-12118CE9FCAF}"/>
              </a:ext>
            </a:extLst>
          </p:cNvPr>
          <p:cNvSpPr>
            <a:spLocks noGrp="1"/>
          </p:cNvSpPr>
          <p:nvPr>
            <p:ph type="sldNum" sz="quarter" idx="12"/>
          </p:nvPr>
        </p:nvSpPr>
        <p:spPr/>
        <p:txBody>
          <a:bodyPr/>
          <a:lstStyle>
            <a:lvl1pPr>
              <a:defRPr smtClean="0"/>
            </a:lvl1pPr>
          </a:lstStyle>
          <a:p>
            <a:pPr>
              <a:defRPr/>
            </a:pPr>
            <a:fld id="{B53B88AE-0E83-44DA-B61F-7C3140C9C421}" type="slidenum">
              <a:rPr lang="en-US" altLang="en-US"/>
              <a:pPr>
                <a:defRPr/>
              </a:pPr>
              <a:t>‹#›</a:t>
            </a:fld>
            <a:endParaRPr lang="en-US" altLang="en-US"/>
          </a:p>
        </p:txBody>
      </p:sp>
    </p:spTree>
    <p:extLst>
      <p:ext uri="{BB962C8B-B14F-4D97-AF65-F5344CB8AC3E}">
        <p14:creationId xmlns:p14="http://schemas.microsoft.com/office/powerpoint/2010/main" val="119675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07BE3-A667-BFEC-D7E9-23AEC58F7E3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9D0E76D6-589A-C5AC-AE2A-A548C2FA8B6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96AA5D58-DA63-D59F-DEC7-C58EAD242F7D}"/>
              </a:ext>
            </a:extLst>
          </p:cNvPr>
          <p:cNvSpPr>
            <a:spLocks noGrp="1"/>
          </p:cNvSpPr>
          <p:nvPr>
            <p:ph type="sldNum" sz="quarter" idx="12"/>
          </p:nvPr>
        </p:nvSpPr>
        <p:spPr/>
        <p:txBody>
          <a:bodyPr/>
          <a:lstStyle>
            <a:lvl1pPr>
              <a:defRPr smtClean="0"/>
            </a:lvl1pPr>
          </a:lstStyle>
          <a:p>
            <a:pPr>
              <a:defRPr/>
            </a:pPr>
            <a:fld id="{416A73B2-9858-44EA-AD3F-D7B97F88DF86}" type="slidenum">
              <a:rPr lang="en-US" altLang="en-US"/>
              <a:pPr>
                <a:defRPr/>
              </a:pPr>
              <a:t>‹#›</a:t>
            </a:fld>
            <a:endParaRPr lang="en-US" altLang="en-US"/>
          </a:p>
        </p:txBody>
      </p:sp>
    </p:spTree>
    <p:extLst>
      <p:ext uri="{BB962C8B-B14F-4D97-AF65-F5344CB8AC3E}">
        <p14:creationId xmlns:p14="http://schemas.microsoft.com/office/powerpoint/2010/main" val="41810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E16792-42EA-A335-009B-F55AE03F0EA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BC29DA7-74E5-7CA0-C564-E0F1B1E9234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4874E26-A4C2-9025-E818-8AA2569BEA39}"/>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02F5BF9C-5ADA-F71E-2E0F-B6DCDD05537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91BF5035-EE49-4D32-6C3F-8D0E0EB4A24A}"/>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C27F402-B7E2-4F17-A384-3F30243F87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E4E4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06EEDB-18D2-ED0E-EC92-2F1D64C0F46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C0AEC4-F609-C885-41FF-F8A9F9A23FB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C5CE7CA-E9B8-C1CA-7382-15D75A69AB2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C9215E84-9555-CFFB-AEB4-11B1C57B6EF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97D4E13-707C-2793-C37F-500D85976C0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D58FDB-191C-4594-A253-75758A7136BA}" type="slidenum">
              <a:rPr lang="en-US" altLang="en-US"/>
              <a:pPr/>
              <a:t>‹#›</a:t>
            </a:fld>
            <a:endParaRPr lang="en-US" altLang="en-US"/>
          </a:p>
        </p:txBody>
      </p:sp>
    </p:spTree>
    <p:extLst>
      <p:ext uri="{BB962C8B-B14F-4D97-AF65-F5344CB8AC3E}">
        <p14:creationId xmlns:p14="http://schemas.microsoft.com/office/powerpoint/2010/main" val="268908301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8AF3E39-9E65-D9BE-7E47-4D5B27082D70}"/>
              </a:ext>
            </a:extLst>
          </p:cNvPr>
          <p:cNvSpPr>
            <a:spLocks noGrp="1" noChangeArrowheads="1"/>
          </p:cNvSpPr>
          <p:nvPr>
            <p:ph type="title"/>
          </p:nvPr>
        </p:nvSpPr>
        <p:spPr>
          <a:xfrm>
            <a:off x="-76200" y="76200"/>
            <a:ext cx="9144000" cy="1676400"/>
          </a:xfrm>
        </p:spPr>
        <p:txBody>
          <a:bodyPr/>
          <a:lstStyle/>
          <a:p>
            <a:pPr eaLnBrk="1" hangingPunct="1">
              <a:defRPr/>
            </a:pPr>
            <a:br>
              <a:rPr lang="en-US" altLang="en-US" sz="5400" b="1" i="1" dirty="0">
                <a:solidFill>
                  <a:schemeClr val="bg1"/>
                </a:solidFill>
                <a:effectLst>
                  <a:outerShdw blurRad="38100" dist="38100" dir="2700000" algn="tl">
                    <a:srgbClr val="000000"/>
                  </a:outerShdw>
                </a:effectLst>
              </a:rPr>
            </a:br>
            <a:endParaRPr lang="en-US" altLang="en-US" sz="4000" b="1" dirty="0">
              <a:solidFill>
                <a:srgbClr val="F2F587"/>
              </a:solidFill>
              <a:effectLst>
                <a:outerShdw blurRad="38100" dist="38100" dir="2700000" algn="tl">
                  <a:srgbClr val="000000"/>
                </a:outerShdw>
              </a:effectLst>
            </a:endParaRPr>
          </a:p>
        </p:txBody>
      </p:sp>
      <p:sp>
        <p:nvSpPr>
          <p:cNvPr id="2052" name="Text Box 4">
            <a:extLst>
              <a:ext uri="{FF2B5EF4-FFF2-40B4-BE49-F238E27FC236}">
                <a16:creationId xmlns:a16="http://schemas.microsoft.com/office/drawing/2014/main" id="{029F179B-24F2-45C7-44F1-0D731E77BBA6}"/>
              </a:ext>
            </a:extLst>
          </p:cNvPr>
          <p:cNvSpPr txBox="1">
            <a:spLocks noChangeArrowheads="1"/>
          </p:cNvSpPr>
          <p:nvPr/>
        </p:nvSpPr>
        <p:spPr bwMode="auto">
          <a:xfrm>
            <a:off x="-76200" y="76200"/>
            <a:ext cx="9144000" cy="1446550"/>
          </a:xfrm>
          <a:prstGeom prst="rect">
            <a:avLst/>
          </a:prstGeom>
          <a:noFill/>
          <a:ln>
            <a:noFill/>
          </a:ln>
          <a:effectLst/>
        </p:spPr>
        <p:txBody>
          <a:bodyPr>
            <a:spAutoFit/>
          </a:bodyPr>
          <a:lstStyle/>
          <a:p>
            <a:pPr algn="ctr" eaLnBrk="1" hangingPunct="1">
              <a:spcBef>
                <a:spcPct val="50000"/>
              </a:spcBef>
              <a:defRPr/>
            </a:pPr>
            <a:r>
              <a:rPr lang="en-US" altLang="en-US" sz="4400" dirty="0">
                <a:solidFill>
                  <a:schemeClr val="bg1"/>
                </a:solidFill>
                <a:effectLst>
                  <a:outerShdw blurRad="38100" dist="38100" dir="2700000" algn="tl">
                    <a:srgbClr val="000000"/>
                  </a:outerShdw>
                </a:effectLst>
                <a:latin typeface="Arial Rounded MT Bold" panose="020F0704030504030204" pitchFamily="34" charset="0"/>
              </a:rPr>
              <a:t>21 Portraits of Christ from </a:t>
            </a:r>
            <a:br>
              <a:rPr lang="en-US" altLang="en-US" sz="4400" dirty="0">
                <a:solidFill>
                  <a:schemeClr val="bg1"/>
                </a:solidFill>
                <a:effectLst>
                  <a:outerShdw blurRad="38100" dist="38100" dir="2700000" algn="tl">
                    <a:srgbClr val="000000"/>
                  </a:outerShdw>
                </a:effectLst>
                <a:latin typeface="Arial Rounded MT Bold" panose="020F0704030504030204" pitchFamily="34" charset="0"/>
              </a:rPr>
            </a:br>
            <a:r>
              <a:rPr lang="en-US" altLang="en-US" sz="4400" dirty="0">
                <a:solidFill>
                  <a:schemeClr val="bg1"/>
                </a:solidFill>
                <a:effectLst>
                  <a:outerShdw blurRad="38100" dist="38100" dir="2700000" algn="tl">
                    <a:srgbClr val="000000"/>
                  </a:outerShdw>
                </a:effectLst>
                <a:latin typeface="Arial Rounded MT Bold" panose="020F0704030504030204" pitchFamily="34" charset="0"/>
              </a:rPr>
              <a:t>the book of John</a:t>
            </a:r>
          </a:p>
        </p:txBody>
      </p:sp>
      <p:pic>
        <p:nvPicPr>
          <p:cNvPr id="3" name="Picture 2">
            <a:extLst>
              <a:ext uri="{FF2B5EF4-FFF2-40B4-BE49-F238E27FC236}">
                <a16:creationId xmlns:a16="http://schemas.microsoft.com/office/drawing/2014/main" id="{9963D5AE-2662-2532-3BFE-2E3AEEF3F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575" y="1295400"/>
            <a:ext cx="5378450" cy="5378450"/>
          </a:xfrm>
          <a:prstGeom prst="rect">
            <a:avLst/>
          </a:prstGeom>
          <a:effectLst>
            <a:softEdge rad="317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81F67"/>
        </a:solidFill>
        <a:effectLst/>
      </p:bgPr>
    </p:bg>
    <p:spTree>
      <p:nvGrpSpPr>
        <p:cNvPr id="1" name=""/>
        <p:cNvGrpSpPr/>
        <p:nvPr/>
      </p:nvGrpSpPr>
      <p:grpSpPr>
        <a:xfrm>
          <a:off x="0" y="0"/>
          <a:ext cx="0" cy="0"/>
          <a:chOff x="0" y="0"/>
          <a:chExt cx="0" cy="0"/>
        </a:xfrm>
      </p:grpSpPr>
      <p:sp>
        <p:nvSpPr>
          <p:cNvPr id="19459" name="Rectangle 1027">
            <a:extLst>
              <a:ext uri="{FF2B5EF4-FFF2-40B4-BE49-F238E27FC236}">
                <a16:creationId xmlns:a16="http://schemas.microsoft.com/office/drawing/2014/main" id="{72A5AA40-0806-941C-AE4F-357812F7F53F}"/>
              </a:ext>
            </a:extLst>
          </p:cNvPr>
          <p:cNvSpPr>
            <a:spLocks noGrp="1" noChangeArrowheads="1"/>
          </p:cNvSpPr>
          <p:nvPr>
            <p:ph type="title"/>
          </p:nvPr>
        </p:nvSpPr>
        <p:spPr>
          <a:xfrm>
            <a:off x="-76200" y="2743200"/>
            <a:ext cx="9144000" cy="1143000"/>
          </a:xfrm>
        </p:spPr>
        <p:txBody>
          <a:bodyPr/>
          <a:lstStyle/>
          <a:p>
            <a:pPr eaLnBrk="1" hangingPunct="1">
              <a:defRPr/>
            </a:pPr>
            <a:r>
              <a:rPr lang="en-US" altLang="en-US" sz="4800" b="1" dirty="0">
                <a:solidFill>
                  <a:schemeClr val="bg1"/>
                </a:solidFill>
                <a:effectLst>
                  <a:outerShdw blurRad="38100" dist="38100" dir="2700000" algn="tl">
                    <a:srgbClr val="000000"/>
                  </a:outerShdw>
                </a:effectLst>
              </a:rPr>
              <a:t>John 1:1-14 </a:t>
            </a:r>
            <a:r>
              <a:rPr lang="en-US" altLang="en-US" sz="2800" b="1" dirty="0">
                <a:solidFill>
                  <a:schemeClr val="bg1"/>
                </a:solidFill>
                <a:effectLst>
                  <a:outerShdw blurRad="38100" dist="38100" dir="2700000" algn="tl">
                    <a:srgbClr val="000000"/>
                  </a:outerShdw>
                </a:effectLst>
              </a:rPr>
              <a:t>NIV</a:t>
            </a:r>
            <a:br>
              <a:rPr lang="en-US" altLang="en-US" sz="36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rPr>
            </a:br>
            <a:r>
              <a:rPr lang="en-US" altLang="en-US" sz="2800" dirty="0">
                <a:solidFill>
                  <a:schemeClr val="bg1"/>
                </a:solidFill>
                <a:effectLst>
                  <a:outerShdw blurRad="38100" dist="38100" dir="2700000" algn="tl">
                    <a:srgbClr val="000000"/>
                  </a:outerShdw>
                </a:effectLst>
                <a:latin typeface="Helvetica Neue"/>
              </a:rPr>
              <a:t>The Word Became Flesh</a:t>
            </a:r>
            <a:br>
              <a:rPr lang="en-US" altLang="en-US" sz="4000" dirty="0">
                <a:solidFill>
                  <a:schemeClr val="bg1"/>
                </a:solidFill>
                <a:effectLst>
                  <a:outerShdw blurRad="38100" dist="38100" dir="2700000" algn="tl">
                    <a:srgbClr val="000000"/>
                  </a:outerShdw>
                </a:effectLst>
                <a:latin typeface="Helvetica Neue"/>
              </a:rPr>
            </a:br>
            <a:r>
              <a:rPr lang="en-US" altLang="en-US" sz="1800" dirty="0">
                <a:solidFill>
                  <a:schemeClr val="bg1"/>
                </a:solidFill>
                <a:effectLst>
                  <a:outerShdw blurRad="38100" dist="38100" dir="2700000" algn="tl">
                    <a:srgbClr val="000000"/>
                  </a:outerShdw>
                </a:effectLst>
                <a:latin typeface="Helvetica Neue"/>
              </a:rPr>
              <a:t> </a:t>
            </a:r>
            <a:br>
              <a:rPr lang="en-US" altLang="en-US" sz="4000" dirty="0">
                <a:solidFill>
                  <a:schemeClr val="bg1"/>
                </a:solidFill>
                <a:effectLst>
                  <a:outerShdw blurRad="38100" dist="38100" dir="2700000" algn="tl">
                    <a:srgbClr val="000000"/>
                  </a:outerShdw>
                </a:effectLst>
                <a:latin typeface="Helvetica Neue"/>
              </a:rPr>
            </a:br>
            <a:r>
              <a:rPr lang="en-US" altLang="en-US" sz="3600" b="1" dirty="0">
                <a:solidFill>
                  <a:schemeClr val="bg1"/>
                </a:solidFill>
                <a:effectLst>
                  <a:outerShdw blurRad="38100" dist="38100" dir="2700000" algn="tl">
                    <a:srgbClr val="000000"/>
                  </a:outerShdw>
                </a:effectLst>
                <a:latin typeface="Arial" panose="020B0604020202020204" pitchFamily="34" charset="0"/>
              </a:rPr>
              <a:t>1 </a:t>
            </a:r>
            <a:r>
              <a:rPr lang="en-US" altLang="en-US" sz="3600" dirty="0">
                <a:solidFill>
                  <a:schemeClr val="bg1"/>
                </a:solidFill>
                <a:effectLst>
                  <a:outerShdw blurRad="38100" dist="38100" dir="2700000" algn="tl">
                    <a:srgbClr val="000000"/>
                  </a:outerShdw>
                </a:effectLst>
                <a:latin typeface="Helvetica Neue"/>
              </a:rPr>
              <a:t>In the beginning was the Word, and the Word was with God, and the Word was God. </a:t>
            </a:r>
            <a:r>
              <a:rPr lang="en-US" altLang="en-US" sz="3600" b="1" baseline="30000" dirty="0">
                <a:solidFill>
                  <a:schemeClr val="bg1"/>
                </a:solidFill>
                <a:effectLst>
                  <a:outerShdw blurRad="38100" dist="38100" dir="2700000" algn="tl">
                    <a:srgbClr val="000000"/>
                  </a:outerShdw>
                </a:effectLst>
                <a:latin typeface="Arial" panose="020B0604020202020204" pitchFamily="34" charset="0"/>
              </a:rPr>
              <a:t>2 </a:t>
            </a:r>
            <a:r>
              <a:rPr lang="en-US" altLang="en-US" sz="3600" dirty="0">
                <a:solidFill>
                  <a:schemeClr val="bg1"/>
                </a:solidFill>
                <a:effectLst>
                  <a:outerShdw blurRad="38100" dist="38100" dir="2700000" algn="tl">
                    <a:srgbClr val="000000"/>
                  </a:outerShdw>
                </a:effectLst>
                <a:latin typeface="Helvetica Neue"/>
              </a:rPr>
              <a:t>He was with God in the beginning. </a:t>
            </a:r>
            <a:r>
              <a:rPr lang="en-US" altLang="en-US" sz="3600" b="1" baseline="30000" dirty="0">
                <a:solidFill>
                  <a:schemeClr val="bg1"/>
                </a:solidFill>
                <a:effectLst>
                  <a:outerShdw blurRad="38100" dist="38100" dir="2700000" algn="tl">
                    <a:srgbClr val="000000"/>
                  </a:outerShdw>
                </a:effectLst>
                <a:latin typeface="Arial" panose="020B0604020202020204" pitchFamily="34" charset="0"/>
              </a:rPr>
              <a:t>3 </a:t>
            </a:r>
            <a:r>
              <a:rPr lang="en-US" altLang="en-US" sz="3600" dirty="0">
                <a:solidFill>
                  <a:schemeClr val="bg1"/>
                </a:solidFill>
                <a:effectLst>
                  <a:outerShdw blurRad="38100" dist="38100" dir="2700000" algn="tl">
                    <a:srgbClr val="000000"/>
                  </a:outerShdw>
                </a:effectLst>
                <a:latin typeface="Helvetica Neue"/>
              </a:rPr>
              <a:t>Through him all things were made; without him nothing was made that has been made.</a:t>
            </a:r>
            <a:r>
              <a:rPr lang="en-US" altLang="en-US" sz="3600" b="1" baseline="30000" dirty="0">
                <a:solidFill>
                  <a:schemeClr val="bg1"/>
                </a:solidFill>
                <a:effectLst>
                  <a:outerShdw blurRad="38100" dist="38100" dir="2700000" algn="tl">
                    <a:srgbClr val="000000"/>
                  </a:outerShdw>
                </a:effectLst>
                <a:latin typeface="Arial" panose="020B0604020202020204" pitchFamily="34" charset="0"/>
              </a:rPr>
              <a:t>4 </a:t>
            </a:r>
            <a:r>
              <a:rPr lang="en-US" altLang="en-US" sz="3600" dirty="0">
                <a:solidFill>
                  <a:schemeClr val="bg1"/>
                </a:solidFill>
                <a:effectLst>
                  <a:outerShdw blurRad="38100" dist="38100" dir="2700000" algn="tl">
                    <a:srgbClr val="000000"/>
                  </a:outerShdw>
                </a:effectLst>
                <a:latin typeface="Helvetica Neue"/>
              </a:rPr>
              <a:t>In him was life, and that life was the light of all mankind. </a:t>
            </a:r>
            <a:endParaRPr lang="en-US" altLang="en-US" sz="3200" dirty="0">
              <a:solidFill>
                <a:schemeClr val="bg1"/>
              </a:solidFill>
              <a:effectLst>
                <a:outerShdw blurRad="38100" dist="38100" dir="2700000" algn="tl">
                  <a:srgbClr val="000000"/>
                </a:outerShdw>
              </a:effectLst>
              <a:latin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4E37A3A-0233-00C6-0D86-2E4199AF3DC1}"/>
              </a:ext>
            </a:extLst>
          </p:cNvPr>
          <p:cNvSpPr>
            <a:spLocks noGrp="1" noChangeArrowheads="1"/>
          </p:cNvSpPr>
          <p:nvPr>
            <p:ph type="title"/>
          </p:nvPr>
        </p:nvSpPr>
        <p:spPr>
          <a:xfrm>
            <a:off x="0" y="3733800"/>
            <a:ext cx="8991600" cy="1143000"/>
          </a:xfrm>
        </p:spPr>
        <p:txBody>
          <a:bodyPr/>
          <a:lstStyle/>
          <a:p>
            <a:pPr eaLnBrk="1" hangingPunct="1">
              <a:defRPr/>
            </a:pPr>
            <a:r>
              <a:rPr lang="en-US" altLang="en-US" sz="6000" b="1" dirty="0">
                <a:solidFill>
                  <a:schemeClr val="bg1"/>
                </a:solidFill>
                <a:effectLst>
                  <a:outerShdw blurRad="38100" dist="38100" dir="2700000" algn="tl">
                    <a:srgbClr val="000000"/>
                  </a:outerShdw>
                </a:effectLst>
              </a:rPr>
              <a:t>Hebrews 1:2 </a:t>
            </a:r>
            <a:r>
              <a:rPr lang="en-US" altLang="en-US" b="1" dirty="0">
                <a:solidFill>
                  <a:schemeClr val="bg1"/>
                </a:solidFill>
                <a:effectLst>
                  <a:outerShdw blurRad="38100" dist="38100" dir="2700000" algn="tl">
                    <a:srgbClr val="000000"/>
                  </a:outerShdw>
                </a:effectLst>
              </a:rPr>
              <a:t>NIV</a:t>
            </a:r>
            <a:br>
              <a:rPr lang="en-US" altLang="en-US" sz="2400" b="1" dirty="0">
                <a:solidFill>
                  <a:schemeClr val="bg1"/>
                </a:solidFill>
                <a:effectLst>
                  <a:outerShdw blurRad="38100" dist="38100" dir="2700000" algn="tl">
                    <a:srgbClr val="000000"/>
                  </a:outerShdw>
                </a:effectLst>
              </a:rPr>
            </a:br>
            <a:br>
              <a:rPr lang="en-US" altLang="en-US" sz="3600" dirty="0">
                <a:solidFill>
                  <a:schemeClr val="bg1"/>
                </a:solidFill>
                <a:effectLst>
                  <a:outerShdw blurRad="38100" dist="38100" dir="2700000" algn="tl">
                    <a:srgbClr val="000000"/>
                  </a:outerShdw>
                </a:effectLst>
              </a:rPr>
            </a:br>
            <a:r>
              <a:rPr lang="en-US" altLang="en-US" sz="5400" baseline="30000" dirty="0">
                <a:solidFill>
                  <a:schemeClr val="bg1"/>
                </a:solidFill>
                <a:effectLst>
                  <a:outerShdw blurRad="38100" dist="38100" dir="2700000" algn="tl">
                    <a:srgbClr val="000000"/>
                  </a:outerShdw>
                </a:effectLst>
              </a:rPr>
              <a:t>2</a:t>
            </a:r>
            <a:r>
              <a:rPr lang="en-US" altLang="en-US" sz="5400" dirty="0">
                <a:solidFill>
                  <a:schemeClr val="bg1"/>
                </a:solidFill>
                <a:effectLst>
                  <a:outerShdw blurRad="38100" dist="38100" dir="2700000" algn="tl">
                    <a:srgbClr val="000000"/>
                  </a:outerShdw>
                </a:effectLst>
              </a:rPr>
              <a:t>but in these last days he has spoken to us by his Son, whom he appointed heir of all things, and through whom he made the universe. </a:t>
            </a:r>
            <a:br>
              <a:rPr lang="en-US" altLang="en-US" sz="5400" dirty="0">
                <a:solidFill>
                  <a:schemeClr val="bg1"/>
                </a:solidFill>
                <a:effectLst>
                  <a:outerShdw blurRad="38100" dist="38100" dir="2700000" algn="tl">
                    <a:srgbClr val="000000"/>
                  </a:outerShdw>
                </a:effectLst>
              </a:rPr>
            </a:br>
            <a:br>
              <a:rPr lang="en-US" altLang="en-US" sz="6000" dirty="0"/>
            </a:br>
            <a:br>
              <a:rPr lang="en-US" altLang="en-US" dirty="0"/>
            </a:b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9E3DFEE-5818-8DA6-8B9A-091C5EFB18E7}"/>
              </a:ext>
            </a:extLst>
          </p:cNvPr>
          <p:cNvSpPr>
            <a:spLocks noGrp="1" noChangeArrowheads="1"/>
          </p:cNvSpPr>
          <p:nvPr>
            <p:ph type="title"/>
          </p:nvPr>
        </p:nvSpPr>
        <p:spPr>
          <a:xfrm>
            <a:off x="838200" y="4648200"/>
            <a:ext cx="7124700" cy="1143000"/>
          </a:xfrm>
        </p:spPr>
        <p:txBody>
          <a:bodyPr/>
          <a:lstStyle/>
          <a:p>
            <a:pPr eaLnBrk="1" hangingPunct="1">
              <a:defRPr/>
            </a:pPr>
            <a:r>
              <a:rPr lang="en-US" altLang="en-US" dirty="0">
                <a:solidFill>
                  <a:schemeClr val="tx1"/>
                </a:solidFill>
              </a:rPr>
              <a:t>He is the creator of spiritual life… therefore the only one that can restore spiritual life.</a:t>
            </a:r>
            <a:br>
              <a:rPr lang="en-US" altLang="en-US" dirty="0">
                <a:solidFill>
                  <a:schemeClr val="tx1"/>
                </a:solidFill>
              </a:rPr>
            </a:br>
            <a:endParaRPr lang="en-US" altLang="en-US" dirty="0">
              <a:solidFill>
                <a:schemeClr val="tx1"/>
              </a:solidFill>
            </a:endParaRPr>
          </a:p>
        </p:txBody>
      </p:sp>
      <p:sp>
        <p:nvSpPr>
          <p:cNvPr id="11268" name="Text Box 4">
            <a:extLst>
              <a:ext uri="{FF2B5EF4-FFF2-40B4-BE49-F238E27FC236}">
                <a16:creationId xmlns:a16="http://schemas.microsoft.com/office/drawing/2014/main" id="{77CE98B2-2823-7E41-AF38-A74A2EBD443D}"/>
              </a:ext>
            </a:extLst>
          </p:cNvPr>
          <p:cNvSpPr txBox="1">
            <a:spLocks noChangeArrowheads="1"/>
          </p:cNvSpPr>
          <p:nvPr/>
        </p:nvSpPr>
        <p:spPr bwMode="auto">
          <a:xfrm>
            <a:off x="838200" y="1305342"/>
            <a:ext cx="7315200" cy="2123658"/>
          </a:xfrm>
          <a:prstGeom prst="rect">
            <a:avLst/>
          </a:prstGeom>
          <a:noFill/>
          <a:ln>
            <a:noFill/>
          </a:ln>
          <a:effectLst/>
        </p:spPr>
        <p:txBody>
          <a:bodyPr wrap="square">
            <a:spAutoFit/>
          </a:bodyPr>
          <a:lstStyle/>
          <a:p>
            <a:pPr algn="ctr" eaLnBrk="1" hangingPunct="1">
              <a:spcBef>
                <a:spcPct val="50000"/>
              </a:spcBef>
              <a:defRPr/>
            </a:pPr>
            <a:r>
              <a:rPr lang="en-US" altLang="en-US" sz="4400" dirty="0"/>
              <a:t>He is the creator of all things… therefore the only one that can restore all things.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8E37A351-BC89-1B05-5242-2400846D645E}"/>
              </a:ext>
            </a:extLst>
          </p:cNvPr>
          <p:cNvSpPr>
            <a:spLocks noGrp="1" noChangeArrowheads="1"/>
          </p:cNvSpPr>
          <p:nvPr>
            <p:ph type="title"/>
          </p:nvPr>
        </p:nvSpPr>
        <p:spPr>
          <a:xfrm>
            <a:off x="-76200" y="1524000"/>
            <a:ext cx="9144000" cy="1143000"/>
          </a:xfrm>
        </p:spPr>
        <p:txBody>
          <a:bodyPr/>
          <a:lstStyle/>
          <a:p>
            <a:pPr marL="838200" indent="-838200"/>
            <a:r>
              <a:rPr lang="en-US" altLang="en-US" sz="8000" b="1" dirty="0">
                <a:solidFill>
                  <a:schemeClr val="bg1"/>
                </a:solidFill>
                <a:effectLst>
                  <a:outerShdw blurRad="38100" dist="38100" dir="2700000" algn="tl">
                    <a:srgbClr val="000000"/>
                  </a:outerShdw>
                </a:effectLst>
              </a:rPr>
              <a:t>Son of Man</a:t>
            </a:r>
            <a:br>
              <a:rPr lang="en-US" altLang="en-US" sz="80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8000" b="1" dirty="0">
              <a:solidFill>
                <a:schemeClr val="bg1"/>
              </a:solidFill>
              <a:effectLst>
                <a:outerShdw blurRad="38100" dist="38100" dir="2700000" algn="tl">
                  <a:srgbClr val="000000"/>
                </a:outerShdw>
              </a:effectLst>
              <a:latin typeface="Arial Rounded MT Bold" panose="020F0704030504030204" pitchFamily="34" charset="0"/>
            </a:endParaRPr>
          </a:p>
        </p:txBody>
      </p:sp>
      <p:sp>
        <p:nvSpPr>
          <p:cNvPr id="15363" name="Text Box 1027">
            <a:extLst>
              <a:ext uri="{FF2B5EF4-FFF2-40B4-BE49-F238E27FC236}">
                <a16:creationId xmlns:a16="http://schemas.microsoft.com/office/drawing/2014/main" id="{00F055A6-EC59-FFE2-E60C-501DBA710478}"/>
              </a:ext>
            </a:extLst>
          </p:cNvPr>
          <p:cNvSpPr txBox="1">
            <a:spLocks noChangeArrowheads="1"/>
          </p:cNvSpPr>
          <p:nvPr/>
        </p:nvSpPr>
        <p:spPr bwMode="auto">
          <a:xfrm>
            <a:off x="-76200" y="2300288"/>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6600" b="1" i="0" u="none" strike="noStrike" kern="1200" cap="none" spc="0" normalizeH="0" baseline="0" noProof="0" dirty="0">
                <a:ln>
                  <a:noFill/>
                </a:ln>
                <a:solidFill>
                  <a:srgbClr val="F2F587"/>
                </a:solidFill>
                <a:effectLst>
                  <a:outerShdw blurRad="38100" dist="38100" dir="2700000" algn="tl">
                    <a:srgbClr val="000000"/>
                  </a:outerShdw>
                </a:effectLst>
                <a:uLnTx/>
                <a:uFillTx/>
                <a:latin typeface="Times New Roman" panose="02020603050405020304" pitchFamily="18" charset="0"/>
                <a:ea typeface="+mn-ea"/>
                <a:cs typeface="+mn-cs"/>
              </a:rPr>
              <a:t>John 2:1-11</a:t>
            </a:r>
          </a:p>
        </p:txBody>
      </p:sp>
      <p:sp>
        <p:nvSpPr>
          <p:cNvPr id="15364" name="Text Box 1028">
            <a:extLst>
              <a:ext uri="{FF2B5EF4-FFF2-40B4-BE49-F238E27FC236}">
                <a16:creationId xmlns:a16="http://schemas.microsoft.com/office/drawing/2014/main" id="{1902CDC5-EF7B-8123-C439-A3C24457A48E}"/>
              </a:ext>
            </a:extLst>
          </p:cNvPr>
          <p:cNvSpPr txBox="1">
            <a:spLocks noChangeArrowheads="1"/>
          </p:cNvSpPr>
          <p:nvPr/>
        </p:nvSpPr>
        <p:spPr bwMode="auto">
          <a:xfrm>
            <a:off x="-76200" y="38100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spcBef>
                <a:spcPct val="50000"/>
              </a:spcBef>
              <a:spcAft>
                <a:spcPct val="0"/>
              </a:spcAft>
              <a:buClrTx/>
              <a:buSzTx/>
              <a:buFontTx/>
              <a:buNone/>
              <a:tabLst/>
              <a:defRPr/>
            </a:pPr>
            <a:r>
              <a:rPr kumimoji="0" lang="en-US" altLang="en-US" sz="7200" b="1" i="0" u="none" strike="noStrike" kern="1200" cap="none" spc="0" normalizeH="0" baseline="0" noProof="0" dirty="0">
                <a:ln>
                  <a:noFill/>
                </a:ln>
                <a:solidFill>
                  <a:srgbClr val="F2F587"/>
                </a:solidFill>
                <a:effectLst>
                  <a:outerShdw blurRad="38100" dist="38100" dir="2700000" algn="tl">
                    <a:srgbClr val="000000"/>
                  </a:outerShdw>
                </a:effectLst>
                <a:uLnTx/>
                <a:uFillTx/>
                <a:latin typeface="Times New Roman" panose="02020603050405020304" pitchFamily="18" charset="0"/>
                <a:ea typeface="+mn-ea"/>
                <a:cs typeface="+mn-cs"/>
              </a:rPr>
              <a:t>His humanity is portrayed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B9A9E8F-3D17-DDC4-23C9-D3FC9352331F}"/>
              </a:ext>
            </a:extLst>
          </p:cNvPr>
          <p:cNvSpPr>
            <a:spLocks noGrp="1" noChangeArrowheads="1"/>
          </p:cNvSpPr>
          <p:nvPr>
            <p:ph type="title"/>
          </p:nvPr>
        </p:nvSpPr>
        <p:spPr>
          <a:xfrm>
            <a:off x="609600" y="2895600"/>
            <a:ext cx="7772400" cy="1143000"/>
          </a:xfrm>
        </p:spPr>
        <p:txBody>
          <a:bodyPr/>
          <a:lstStyle/>
          <a:p>
            <a:r>
              <a:rPr lang="en-US" altLang="en-US" sz="4000" b="1" dirty="0">
                <a:solidFill>
                  <a:schemeClr val="bg1"/>
                </a:solidFill>
                <a:effectLst>
                  <a:outerShdw blurRad="38100" dist="38100" dir="2700000" algn="tl">
                    <a:srgbClr val="000000"/>
                  </a:outerShdw>
                </a:effectLst>
              </a:rPr>
              <a:t>John 2:1-11 </a:t>
            </a:r>
            <a:r>
              <a:rPr lang="en-US" altLang="en-US" sz="2800" b="1" dirty="0">
                <a:solidFill>
                  <a:schemeClr val="bg1"/>
                </a:solidFill>
                <a:effectLst>
                  <a:outerShdw blurRad="38100" dist="38100" dir="2700000" algn="tl">
                    <a:srgbClr val="000000"/>
                  </a:outerShdw>
                </a:effectLst>
              </a:rPr>
              <a:t>NIV</a:t>
            </a:r>
            <a:br>
              <a:rPr lang="en-US" altLang="en-US" sz="4000" dirty="0">
                <a:solidFill>
                  <a:schemeClr val="bg1"/>
                </a:solidFill>
                <a:effectLst>
                  <a:outerShdw blurRad="38100" dist="38100" dir="2700000" algn="tl">
                    <a:srgbClr val="000000"/>
                  </a:outerShdw>
                </a:effectLst>
              </a:rPr>
            </a:br>
            <a:br>
              <a:rPr lang="en-US" altLang="en-US" sz="1800" dirty="0">
                <a:solidFill>
                  <a:schemeClr val="bg1"/>
                </a:solidFill>
                <a:effectLst>
                  <a:outerShdw blurRad="38100" dist="38100" dir="2700000" algn="tl">
                    <a:srgbClr val="000000"/>
                  </a:outerShdw>
                </a:effectLst>
              </a:rPr>
            </a:br>
            <a:r>
              <a:rPr lang="en-US" altLang="en-US" sz="2800" i="1" dirty="0">
                <a:solidFill>
                  <a:schemeClr val="bg1"/>
                </a:solidFill>
                <a:effectLst>
                  <a:outerShdw blurRad="38100" dist="38100" dir="2700000" algn="tl">
                    <a:srgbClr val="000000"/>
                  </a:outerShdw>
                </a:effectLst>
                <a:latin typeface="Helvetica Neue"/>
              </a:rPr>
              <a:t>Jesus Changes Water Into Wine</a:t>
            </a:r>
            <a:br>
              <a:rPr lang="en-US" altLang="en-US" sz="4000" dirty="0">
                <a:solidFill>
                  <a:schemeClr val="bg1"/>
                </a:solidFill>
                <a:effectLst>
                  <a:outerShdw blurRad="38100" dist="38100" dir="2700000" algn="tl">
                    <a:srgbClr val="000000"/>
                  </a:outerShdw>
                </a:effectLst>
                <a:latin typeface="Helvetica Neue"/>
              </a:rPr>
            </a:br>
            <a:r>
              <a:rPr lang="en-US" altLang="en-US" sz="1600" dirty="0">
                <a:solidFill>
                  <a:schemeClr val="bg1"/>
                </a:solidFill>
                <a:effectLst>
                  <a:outerShdw blurRad="38100" dist="38100" dir="2700000" algn="tl">
                    <a:srgbClr val="000000"/>
                  </a:outerShdw>
                </a:effectLst>
                <a:latin typeface="Helvetica Neue"/>
              </a:rPr>
              <a:t> </a:t>
            </a:r>
            <a:br>
              <a:rPr lang="en-US" altLang="en-US" sz="3200" dirty="0">
                <a:solidFill>
                  <a:schemeClr val="bg1"/>
                </a:solidFill>
                <a:effectLst>
                  <a:outerShdw blurRad="38100" dist="38100" dir="2700000" algn="tl">
                    <a:srgbClr val="000000"/>
                  </a:outerShdw>
                </a:effectLst>
                <a:latin typeface="Helvetica Neue"/>
              </a:rPr>
            </a:br>
            <a:r>
              <a:rPr lang="en-US" altLang="en-US" sz="4000" b="1" dirty="0">
                <a:solidFill>
                  <a:schemeClr val="bg1"/>
                </a:solidFill>
                <a:effectLst>
                  <a:outerShdw blurRad="38100" dist="38100" dir="2700000" algn="tl">
                    <a:srgbClr val="000000"/>
                  </a:outerShdw>
                </a:effectLst>
                <a:cs typeface="Arial" panose="020B0604020202020204" pitchFamily="34" charset="0"/>
              </a:rPr>
              <a:t>2 </a:t>
            </a:r>
            <a:r>
              <a:rPr lang="en-US" altLang="en-US" sz="4000" dirty="0">
                <a:solidFill>
                  <a:schemeClr val="bg1"/>
                </a:solidFill>
                <a:effectLst>
                  <a:outerShdw blurRad="38100" dist="38100" dir="2700000" algn="tl">
                    <a:srgbClr val="000000"/>
                  </a:outerShdw>
                </a:effectLst>
              </a:rPr>
              <a:t>On the third day a wedding took place at Cana in Galilee. Jesus’ mother was there, </a:t>
            </a:r>
            <a:r>
              <a:rPr lang="en-US" altLang="en-US" sz="4000" b="1" baseline="30000" dirty="0">
                <a:solidFill>
                  <a:schemeClr val="bg1"/>
                </a:solidFill>
                <a:effectLst>
                  <a:outerShdw blurRad="38100" dist="38100" dir="2700000" algn="tl">
                    <a:srgbClr val="000000"/>
                  </a:outerShdw>
                </a:effectLst>
                <a:cs typeface="Arial" panose="020B0604020202020204" pitchFamily="34" charset="0"/>
              </a:rPr>
              <a:t>2 </a:t>
            </a:r>
            <a:r>
              <a:rPr lang="en-US" altLang="en-US" sz="4000" dirty="0">
                <a:solidFill>
                  <a:schemeClr val="bg1"/>
                </a:solidFill>
                <a:effectLst>
                  <a:outerShdw blurRad="38100" dist="38100" dir="2700000" algn="tl">
                    <a:srgbClr val="000000"/>
                  </a:outerShdw>
                </a:effectLst>
              </a:rPr>
              <a:t>and Jesus and his disciples had also been invited to the wedding. </a:t>
            </a:r>
            <a:r>
              <a:rPr lang="en-US" altLang="en-US" sz="4000" b="1" baseline="30000" dirty="0">
                <a:solidFill>
                  <a:schemeClr val="bg1"/>
                </a:solidFill>
                <a:effectLst>
                  <a:outerShdw blurRad="38100" dist="38100" dir="2700000" algn="tl">
                    <a:srgbClr val="000000"/>
                  </a:outerShdw>
                </a:effectLst>
                <a:cs typeface="Arial" panose="020B0604020202020204" pitchFamily="34" charset="0"/>
              </a:rPr>
              <a:t>3 </a:t>
            </a:r>
            <a:r>
              <a:rPr lang="en-US" altLang="en-US" sz="4000" dirty="0">
                <a:solidFill>
                  <a:schemeClr val="bg1"/>
                </a:solidFill>
                <a:effectLst>
                  <a:outerShdw blurRad="38100" dist="38100" dir="2700000" algn="tl">
                    <a:srgbClr val="000000"/>
                  </a:outerShdw>
                </a:effectLst>
              </a:rPr>
              <a:t>When the wine was gone, Jesus’ mother said to him, “They have no more wine.”</a:t>
            </a:r>
            <a:br>
              <a:rPr lang="en-US" altLang="en-US" sz="4000" dirty="0">
                <a:solidFill>
                  <a:schemeClr val="bg1"/>
                </a:solidFill>
                <a:effectLst>
                  <a:outerShdw blurRad="38100" dist="38100" dir="2700000" algn="tl">
                    <a:srgbClr val="000000"/>
                  </a:outerShdw>
                </a:effectLst>
              </a:rPr>
            </a:br>
            <a:endParaRPr lang="en-US" altLang="en-US" sz="2800" dirty="0">
              <a:solidFill>
                <a:schemeClr val="bg1"/>
              </a:solidFill>
              <a:effectLst>
                <a:outerShdw blurRad="38100" dist="38100" dir="2700000" algn="tl">
                  <a:srgbClr val="00000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D33E0D40-3404-6B15-1D50-81EBE4C37C48}"/>
            </a:ext>
          </a:extLst>
        </p:cNvPr>
        <p:cNvGrpSpPr/>
        <p:nvPr/>
      </p:nvGrpSpPr>
      <p:grpSpPr>
        <a:xfrm>
          <a:off x="0" y="0"/>
          <a:ext cx="0" cy="0"/>
          <a:chOff x="0" y="0"/>
          <a:chExt cx="0" cy="0"/>
        </a:xfrm>
      </p:grpSpPr>
      <p:sp>
        <p:nvSpPr>
          <p:cNvPr id="19459" name="Rectangle 3">
            <a:extLst>
              <a:ext uri="{FF2B5EF4-FFF2-40B4-BE49-F238E27FC236}">
                <a16:creationId xmlns:a16="http://schemas.microsoft.com/office/drawing/2014/main" id="{3E6AD20B-EFDD-7507-E95E-1DED10FC6260}"/>
              </a:ext>
            </a:extLst>
          </p:cNvPr>
          <p:cNvSpPr>
            <a:spLocks noGrp="1" noChangeArrowheads="1"/>
          </p:cNvSpPr>
          <p:nvPr>
            <p:ph type="title"/>
          </p:nvPr>
        </p:nvSpPr>
        <p:spPr>
          <a:xfrm>
            <a:off x="152400" y="2857500"/>
            <a:ext cx="8534400" cy="1143000"/>
          </a:xfrm>
        </p:spPr>
        <p:txBody>
          <a:bodyPr/>
          <a:lstStyle/>
          <a:p>
            <a:r>
              <a:rPr lang="en-US" altLang="en-US" sz="4800" b="1" dirty="0">
                <a:solidFill>
                  <a:schemeClr val="bg1"/>
                </a:solidFill>
                <a:effectLst>
                  <a:outerShdw blurRad="38100" dist="38100" dir="2700000" algn="tl">
                    <a:srgbClr val="000000"/>
                  </a:outerShdw>
                </a:effectLst>
              </a:rPr>
              <a:t>John 2:1-11 </a:t>
            </a:r>
            <a:r>
              <a:rPr lang="en-US" altLang="en-US" sz="2800" b="1" dirty="0">
                <a:solidFill>
                  <a:schemeClr val="bg1"/>
                </a:solidFill>
                <a:effectLst>
                  <a:outerShdw blurRad="38100" dist="38100" dir="2700000" algn="tl">
                    <a:srgbClr val="000000"/>
                  </a:outerShdw>
                </a:effectLst>
              </a:rPr>
              <a:t>NIV</a:t>
            </a:r>
            <a:br>
              <a:rPr lang="en-US" altLang="en-US" sz="4000" dirty="0">
                <a:solidFill>
                  <a:schemeClr val="bg1"/>
                </a:solidFill>
                <a:effectLst>
                  <a:outerShdw blurRad="38100" dist="38100" dir="2700000" algn="tl">
                    <a:srgbClr val="000000"/>
                  </a:outerShdw>
                </a:effectLst>
                <a:latin typeface="Helvetica Neue"/>
              </a:rPr>
            </a:br>
            <a:r>
              <a:rPr lang="en-US" altLang="en-US" sz="1600" dirty="0">
                <a:solidFill>
                  <a:schemeClr val="bg1"/>
                </a:solidFill>
                <a:effectLst>
                  <a:outerShdw blurRad="38100" dist="38100" dir="2700000" algn="tl">
                    <a:srgbClr val="000000"/>
                  </a:outerShdw>
                </a:effectLst>
                <a:latin typeface="Helvetica Neue"/>
              </a:rPr>
              <a:t> </a:t>
            </a:r>
            <a:br>
              <a:rPr lang="en-US" altLang="en-US" sz="3200" dirty="0">
                <a:solidFill>
                  <a:schemeClr val="bg1"/>
                </a:solidFill>
                <a:effectLst>
                  <a:outerShdw blurRad="38100" dist="38100" dir="2700000" algn="tl">
                    <a:srgbClr val="000000"/>
                  </a:outerShdw>
                </a:effectLst>
                <a:latin typeface="Helvetica Neue"/>
              </a:rPr>
            </a:br>
            <a:r>
              <a:rPr lang="en-US" altLang="en-US" b="1" baseline="30000" dirty="0">
                <a:solidFill>
                  <a:schemeClr val="bg1"/>
                </a:solidFill>
                <a:effectLst>
                  <a:outerShdw blurRad="38100" dist="38100" dir="2700000" algn="tl">
                    <a:srgbClr val="000000"/>
                  </a:outerShdw>
                </a:effectLst>
                <a:cs typeface="Arial" panose="020B0604020202020204" pitchFamily="34" charset="0"/>
              </a:rPr>
              <a:t>4 </a:t>
            </a:r>
            <a:r>
              <a:rPr lang="en-US" altLang="en-US" dirty="0">
                <a:solidFill>
                  <a:schemeClr val="bg1"/>
                </a:solidFill>
                <a:effectLst>
                  <a:outerShdw blurRad="38100" dist="38100" dir="2700000" algn="tl">
                    <a:srgbClr val="000000"/>
                  </a:outerShdw>
                </a:effectLst>
              </a:rPr>
              <a:t>“Woman, why do you involve me?” Jesus replied. “My hour has not yet come.”</a:t>
            </a:r>
            <a:br>
              <a:rPr lang="en-US" altLang="en-US" dirty="0">
                <a:solidFill>
                  <a:schemeClr val="bg1"/>
                </a:solidFill>
                <a:effectLst>
                  <a:outerShdw blurRad="38100" dist="38100" dir="2700000" algn="tl">
                    <a:srgbClr val="000000"/>
                  </a:outerShdw>
                </a:effectLst>
              </a:rPr>
            </a:br>
            <a:r>
              <a:rPr lang="en-US" altLang="en-US" b="1" baseline="30000" dirty="0">
                <a:solidFill>
                  <a:schemeClr val="bg1"/>
                </a:solidFill>
                <a:effectLst>
                  <a:outerShdw blurRad="38100" dist="38100" dir="2700000" algn="tl">
                    <a:srgbClr val="000000"/>
                  </a:outerShdw>
                </a:effectLst>
                <a:cs typeface="Arial" panose="020B0604020202020204" pitchFamily="34" charset="0"/>
              </a:rPr>
              <a:t>5 </a:t>
            </a:r>
            <a:r>
              <a:rPr lang="en-US" altLang="en-US" dirty="0">
                <a:solidFill>
                  <a:schemeClr val="bg1"/>
                </a:solidFill>
                <a:effectLst>
                  <a:outerShdw blurRad="38100" dist="38100" dir="2700000" algn="tl">
                    <a:srgbClr val="000000"/>
                  </a:outerShdw>
                </a:effectLst>
              </a:rPr>
              <a:t>His mother said to the servants, “Do whatever he tells you.”</a:t>
            </a:r>
            <a:br>
              <a:rPr lang="en-US" altLang="en-US" sz="3200" dirty="0">
                <a:solidFill>
                  <a:schemeClr val="bg1"/>
                </a:solidFill>
                <a:effectLst>
                  <a:outerShdw blurRad="38100" dist="38100" dir="2700000" algn="tl">
                    <a:srgbClr val="000000"/>
                  </a:outerShdw>
                </a:effectLst>
              </a:rPr>
            </a:br>
            <a:endParaRPr lang="en-US" altLang="en-US" sz="2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4728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4E4A10B-864F-8440-F587-42B68010BF76}"/>
              </a:ext>
            </a:extLst>
          </p:cNvPr>
          <p:cNvSpPr>
            <a:spLocks noGrp="1" noChangeArrowheads="1"/>
          </p:cNvSpPr>
          <p:nvPr>
            <p:ph type="title"/>
          </p:nvPr>
        </p:nvSpPr>
        <p:spPr>
          <a:xfrm>
            <a:off x="304800" y="2819400"/>
            <a:ext cx="8610600" cy="1143000"/>
          </a:xfrm>
        </p:spPr>
        <p:txBody>
          <a:bodyPr/>
          <a:lstStyle/>
          <a:p>
            <a:r>
              <a:rPr lang="en-US" altLang="en-US" b="1" dirty="0">
                <a:solidFill>
                  <a:schemeClr val="bg1"/>
                </a:solidFill>
                <a:effectLst>
                  <a:outerShdw blurRad="38100" dist="38100" dir="2700000" algn="tl">
                    <a:srgbClr val="000000"/>
                  </a:outerShdw>
                </a:effectLst>
              </a:rPr>
              <a:t>John 2:1-11 </a:t>
            </a:r>
            <a:r>
              <a:rPr lang="en-US" altLang="en-US" sz="2800" b="1" dirty="0">
                <a:solidFill>
                  <a:schemeClr val="bg1"/>
                </a:solidFill>
                <a:effectLst>
                  <a:outerShdw blurRad="38100" dist="38100" dir="2700000" algn="tl">
                    <a:srgbClr val="000000"/>
                  </a:outerShdw>
                </a:effectLst>
              </a:rPr>
              <a:t>NIV</a:t>
            </a:r>
            <a:br>
              <a:rPr lang="en-US" altLang="en-US" sz="24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r>
              <a:rPr lang="en-US" altLang="en-US" b="1" baseline="30000" dirty="0">
                <a:solidFill>
                  <a:schemeClr val="bg1"/>
                </a:solidFill>
                <a:effectLst>
                  <a:outerShdw blurRad="38100" dist="38100" dir="2700000" algn="tl">
                    <a:srgbClr val="000000"/>
                  </a:outerShdw>
                </a:effectLst>
                <a:cs typeface="Arial" panose="020B0604020202020204" pitchFamily="34" charset="0"/>
              </a:rPr>
              <a:t>6 </a:t>
            </a:r>
            <a:r>
              <a:rPr lang="en-US" altLang="en-US" dirty="0">
                <a:solidFill>
                  <a:schemeClr val="bg1"/>
                </a:solidFill>
                <a:effectLst>
                  <a:outerShdw blurRad="38100" dist="38100" dir="2700000" algn="tl">
                    <a:srgbClr val="000000"/>
                  </a:outerShdw>
                </a:effectLst>
              </a:rPr>
              <a:t>Nearby stood six stone water jars, the kind used by the Jews for ceremonial washing, each holding from twenty to thirty gallons.</a:t>
            </a:r>
            <a:br>
              <a:rPr lang="en-US" altLang="en-US" dirty="0">
                <a:solidFill>
                  <a:schemeClr val="bg1"/>
                </a:solidFill>
                <a:effectLst>
                  <a:outerShdw blurRad="38100" dist="38100" dir="2700000" algn="tl">
                    <a:srgbClr val="000000"/>
                  </a:outerShdw>
                </a:effectLst>
              </a:rPr>
            </a:br>
            <a:r>
              <a:rPr lang="en-US" altLang="en-US" b="1" baseline="30000" dirty="0">
                <a:solidFill>
                  <a:schemeClr val="bg1"/>
                </a:solidFill>
                <a:effectLst>
                  <a:outerShdw blurRad="38100" dist="38100" dir="2700000" algn="tl">
                    <a:srgbClr val="000000"/>
                  </a:outerShdw>
                </a:effectLst>
                <a:cs typeface="Arial" panose="020B0604020202020204" pitchFamily="34" charset="0"/>
              </a:rPr>
              <a:t>7 </a:t>
            </a:r>
            <a:r>
              <a:rPr lang="en-US" altLang="en-US" dirty="0">
                <a:solidFill>
                  <a:schemeClr val="bg1"/>
                </a:solidFill>
                <a:effectLst>
                  <a:outerShdw blurRad="38100" dist="38100" dir="2700000" algn="tl">
                    <a:srgbClr val="000000"/>
                  </a:outerShdw>
                </a:effectLst>
              </a:rPr>
              <a:t>Jesus said to the servants, “Fill the jars with water”; so they filled them to the brim.</a:t>
            </a:r>
            <a:br>
              <a:rPr lang="en-US" altLang="en-US" dirty="0">
                <a:solidFill>
                  <a:schemeClr val="bg1"/>
                </a:solidFill>
                <a:effectLst>
                  <a:outerShdw blurRad="38100" dist="38100" dir="2700000" algn="tl">
                    <a:srgbClr val="000000"/>
                  </a:outerShdw>
                </a:effectLst>
              </a:rPr>
            </a:br>
            <a:endParaRPr lang="en-US" altLang="en-US" sz="2400" dirty="0">
              <a:solidFill>
                <a:schemeClr val="bg1"/>
              </a:solidFill>
              <a:effectLst>
                <a:outerShdw blurRad="38100" dist="38100" dir="2700000" algn="tl">
                  <a:srgbClr val="000000"/>
                </a:outerShdw>
              </a:effectLst>
              <a:latin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D6F131F6-66BF-8D0A-51BB-CF102D4DB726}"/>
            </a:ext>
          </a:extLst>
        </p:cNvPr>
        <p:cNvGrpSpPr/>
        <p:nvPr/>
      </p:nvGrpSpPr>
      <p:grpSpPr>
        <a:xfrm>
          <a:off x="0" y="0"/>
          <a:ext cx="0" cy="0"/>
          <a:chOff x="0" y="0"/>
          <a:chExt cx="0" cy="0"/>
        </a:xfrm>
      </p:grpSpPr>
      <p:sp>
        <p:nvSpPr>
          <p:cNvPr id="37890" name="Rectangle 2">
            <a:extLst>
              <a:ext uri="{FF2B5EF4-FFF2-40B4-BE49-F238E27FC236}">
                <a16:creationId xmlns:a16="http://schemas.microsoft.com/office/drawing/2014/main" id="{3E81F8EB-59D6-4AC6-AA29-EDE95EFEC30C}"/>
              </a:ext>
            </a:extLst>
          </p:cNvPr>
          <p:cNvSpPr>
            <a:spLocks noGrp="1" noChangeArrowheads="1"/>
          </p:cNvSpPr>
          <p:nvPr>
            <p:ph type="title"/>
          </p:nvPr>
        </p:nvSpPr>
        <p:spPr>
          <a:xfrm>
            <a:off x="0" y="2590800"/>
            <a:ext cx="9067800" cy="1143000"/>
          </a:xfrm>
        </p:spPr>
        <p:txBody>
          <a:bodyPr/>
          <a:lstStyle/>
          <a:p>
            <a:r>
              <a:rPr lang="en-US" altLang="en-US" sz="4000" b="1" dirty="0">
                <a:solidFill>
                  <a:schemeClr val="bg1"/>
                </a:solidFill>
                <a:effectLst>
                  <a:outerShdw blurRad="38100" dist="38100" dir="2700000" algn="tl">
                    <a:srgbClr val="000000"/>
                  </a:outerShdw>
                </a:effectLst>
              </a:rPr>
              <a:t>John 2:1-11 </a:t>
            </a:r>
            <a:r>
              <a:rPr lang="en-US" altLang="en-US" sz="2800" b="1" dirty="0">
                <a:solidFill>
                  <a:schemeClr val="bg1"/>
                </a:solidFill>
                <a:effectLst>
                  <a:outerShdw blurRad="38100" dist="38100" dir="2700000" algn="tl">
                    <a:srgbClr val="000000"/>
                  </a:outerShdw>
                </a:effectLst>
              </a:rPr>
              <a:t>NIV</a:t>
            </a:r>
            <a:br>
              <a:rPr lang="en-US" altLang="en-US" sz="24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8 Then he told them, “Now draw some out and take it to the master of the banquet.”</a:t>
            </a:r>
            <a:br>
              <a:rPr lang="en-US" altLang="en-US" sz="40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They did so, 9 and the master of the banquet tasted the water that had been turned into wine. </a:t>
            </a:r>
            <a:br>
              <a:rPr lang="en-US" altLang="en-US" sz="40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He did not realize where it had come from, though the servants who had drawn the water knew.</a:t>
            </a:r>
            <a:r>
              <a:rPr lang="en-US" altLang="en-US" sz="4000" dirty="0">
                <a:solidFill>
                  <a:schemeClr val="bg1"/>
                </a:solidFill>
                <a:effectLst>
                  <a:outerShdw blurRad="38100" dist="38100" dir="2700000" algn="tl">
                    <a:srgbClr val="000000"/>
                  </a:outerShdw>
                </a:effectLst>
                <a:latin typeface="Helvetica Neue"/>
              </a:rPr>
              <a:t> </a:t>
            </a:r>
            <a:endParaRPr lang="en-US" altLang="en-US" sz="36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3736112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8B73D03-0E8B-E5A5-33E5-96FC9C500A85}"/>
              </a:ext>
            </a:extLst>
          </p:cNvPr>
          <p:cNvSpPr>
            <a:spLocks noGrp="1" noChangeArrowheads="1"/>
          </p:cNvSpPr>
          <p:nvPr>
            <p:ph type="title"/>
          </p:nvPr>
        </p:nvSpPr>
        <p:spPr>
          <a:xfrm>
            <a:off x="190500" y="2895600"/>
            <a:ext cx="8572500" cy="1143000"/>
          </a:xfrm>
        </p:spPr>
        <p:txBody>
          <a:bodyPr/>
          <a:lstStyle/>
          <a:p>
            <a:r>
              <a:rPr lang="en-US" altLang="en-US" sz="4800" b="1" dirty="0">
                <a:solidFill>
                  <a:schemeClr val="bg1"/>
                </a:solidFill>
                <a:effectLst>
                  <a:outerShdw blurRad="38100" dist="38100" dir="2700000" algn="tl">
                    <a:srgbClr val="000000"/>
                  </a:outerShdw>
                </a:effectLst>
              </a:rPr>
              <a:t>John 2:1-11 </a:t>
            </a:r>
            <a:r>
              <a:rPr lang="en-US" altLang="en-US" sz="2800" b="1" dirty="0">
                <a:solidFill>
                  <a:schemeClr val="bg1"/>
                </a:solidFill>
                <a:effectLst>
                  <a:outerShdw blurRad="38100" dist="38100" dir="2700000" algn="tl">
                    <a:srgbClr val="000000"/>
                  </a:outerShdw>
                </a:effectLst>
              </a:rPr>
              <a:t>NIV</a:t>
            </a:r>
            <a:br>
              <a:rPr lang="en-US" altLang="en-US" sz="3200" dirty="0">
                <a:solidFill>
                  <a:schemeClr val="bg1"/>
                </a:solidFill>
                <a:effectLst>
                  <a:outerShdw blurRad="38100" dist="38100" dir="2700000" algn="tl">
                    <a:srgbClr val="000000"/>
                  </a:outerShdw>
                </a:effectLst>
              </a:rPr>
            </a:br>
            <a:br>
              <a:rPr lang="en-US" altLang="en-US" sz="3200" dirty="0">
                <a:solidFill>
                  <a:schemeClr val="bg1"/>
                </a:solidFill>
                <a:effectLst>
                  <a:outerShdw blurRad="38100" dist="38100" dir="2700000" algn="tl">
                    <a:srgbClr val="000000"/>
                  </a:outerShdw>
                </a:effectLst>
              </a:rPr>
            </a:br>
            <a:r>
              <a:rPr lang="en-US" altLang="en-US" dirty="0">
                <a:solidFill>
                  <a:schemeClr val="bg1"/>
                </a:solidFill>
                <a:effectLst>
                  <a:outerShdw blurRad="38100" dist="38100" dir="2700000" algn="tl">
                    <a:srgbClr val="000000"/>
                  </a:outerShdw>
                </a:effectLst>
              </a:rPr>
              <a:t>Then he called the bridegroom aside </a:t>
            </a:r>
            <a:r>
              <a:rPr lang="en-US" altLang="en-US" b="1" baseline="30000" dirty="0">
                <a:solidFill>
                  <a:schemeClr val="bg1"/>
                </a:solidFill>
                <a:effectLst>
                  <a:outerShdw blurRad="38100" dist="38100" dir="2700000" algn="tl">
                    <a:srgbClr val="000000"/>
                  </a:outerShdw>
                </a:effectLst>
                <a:cs typeface="Arial" panose="020B0604020202020204" pitchFamily="34" charset="0"/>
              </a:rPr>
              <a:t>10 </a:t>
            </a:r>
            <a:r>
              <a:rPr lang="en-US" altLang="en-US" dirty="0">
                <a:solidFill>
                  <a:schemeClr val="bg1"/>
                </a:solidFill>
                <a:effectLst>
                  <a:outerShdw blurRad="38100" dist="38100" dir="2700000" algn="tl">
                    <a:srgbClr val="000000"/>
                  </a:outerShdw>
                </a:effectLst>
              </a:rPr>
              <a:t>and said, “Everyone brings out the choice wine first and then the cheaper wine after the guests have had too much to drink; but you have saved the best till now.”</a:t>
            </a:r>
            <a:br>
              <a:rPr lang="en-US" altLang="en-US" dirty="0">
                <a:solidFill>
                  <a:schemeClr val="bg1"/>
                </a:solidFill>
                <a:effectLst>
                  <a:outerShdw blurRad="38100" dist="38100" dir="2700000" algn="tl">
                    <a:srgbClr val="000000"/>
                  </a:outerShdw>
                </a:effectLst>
              </a:rPr>
            </a:br>
            <a:endParaRPr lang="en-US" altLang="en-US" sz="3600" dirty="0">
              <a:solidFill>
                <a:schemeClr val="bg1"/>
              </a:solidFill>
              <a:effectLst>
                <a:outerShdw blurRad="38100" dist="38100" dir="2700000" algn="tl">
                  <a:srgbClr val="00000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8A4F1053-162E-25BF-534B-360B2C1705AA}"/>
            </a:ext>
          </a:extLst>
        </p:cNvPr>
        <p:cNvGrpSpPr/>
        <p:nvPr/>
      </p:nvGrpSpPr>
      <p:grpSpPr>
        <a:xfrm>
          <a:off x="0" y="0"/>
          <a:ext cx="0" cy="0"/>
          <a:chOff x="0" y="0"/>
          <a:chExt cx="0" cy="0"/>
        </a:xfrm>
      </p:grpSpPr>
      <p:sp>
        <p:nvSpPr>
          <p:cNvPr id="39938" name="Rectangle 2">
            <a:extLst>
              <a:ext uri="{FF2B5EF4-FFF2-40B4-BE49-F238E27FC236}">
                <a16:creationId xmlns:a16="http://schemas.microsoft.com/office/drawing/2014/main" id="{67BB0BC2-65F0-BF7B-33D3-6A768363842F}"/>
              </a:ext>
            </a:extLst>
          </p:cNvPr>
          <p:cNvSpPr>
            <a:spLocks noGrp="1" noChangeArrowheads="1"/>
          </p:cNvSpPr>
          <p:nvPr>
            <p:ph type="title"/>
          </p:nvPr>
        </p:nvSpPr>
        <p:spPr>
          <a:xfrm>
            <a:off x="190500" y="2895600"/>
            <a:ext cx="8572500" cy="1143000"/>
          </a:xfrm>
        </p:spPr>
        <p:txBody>
          <a:bodyPr/>
          <a:lstStyle/>
          <a:p>
            <a:r>
              <a:rPr lang="en-US" altLang="en-US" sz="5400" b="1" dirty="0">
                <a:solidFill>
                  <a:schemeClr val="bg1"/>
                </a:solidFill>
                <a:effectLst>
                  <a:outerShdw blurRad="38100" dist="38100" dir="2700000" algn="tl">
                    <a:srgbClr val="000000"/>
                  </a:outerShdw>
                </a:effectLst>
              </a:rPr>
              <a:t>John 2:1-11 </a:t>
            </a:r>
            <a:r>
              <a:rPr lang="en-US" altLang="en-US" sz="3200" b="1" dirty="0">
                <a:solidFill>
                  <a:schemeClr val="bg1"/>
                </a:solidFill>
                <a:effectLst>
                  <a:outerShdw blurRad="38100" dist="38100" dir="2700000" algn="tl">
                    <a:srgbClr val="000000"/>
                  </a:outerShdw>
                </a:effectLst>
              </a:rPr>
              <a:t>NIV</a:t>
            </a:r>
            <a:br>
              <a:rPr lang="en-US" altLang="en-US" sz="3600" dirty="0">
                <a:solidFill>
                  <a:schemeClr val="bg1"/>
                </a:solidFill>
                <a:effectLst>
                  <a:outerShdw blurRad="38100" dist="38100" dir="2700000" algn="tl">
                    <a:srgbClr val="000000"/>
                  </a:outerShdw>
                </a:effectLst>
              </a:rPr>
            </a:br>
            <a:br>
              <a:rPr lang="en-US" altLang="en-US" sz="3600" dirty="0">
                <a:solidFill>
                  <a:schemeClr val="bg1"/>
                </a:solidFill>
                <a:effectLst>
                  <a:outerShdw blurRad="38100" dist="38100" dir="2700000" algn="tl">
                    <a:srgbClr val="000000"/>
                  </a:outerShdw>
                </a:effectLst>
              </a:rPr>
            </a:br>
            <a:r>
              <a:rPr lang="en-US" altLang="en-US" sz="4800" b="1" baseline="30000" dirty="0">
                <a:solidFill>
                  <a:schemeClr val="bg1"/>
                </a:solidFill>
                <a:effectLst>
                  <a:outerShdw blurRad="38100" dist="38100" dir="2700000" algn="tl">
                    <a:srgbClr val="000000"/>
                  </a:outerShdw>
                </a:effectLst>
                <a:cs typeface="Arial" panose="020B0604020202020204" pitchFamily="34" charset="0"/>
              </a:rPr>
              <a:t>11 </a:t>
            </a:r>
            <a:r>
              <a:rPr lang="en-US" altLang="en-US" sz="4800" dirty="0">
                <a:solidFill>
                  <a:schemeClr val="bg1"/>
                </a:solidFill>
                <a:effectLst>
                  <a:outerShdw blurRad="38100" dist="38100" dir="2700000" algn="tl">
                    <a:srgbClr val="000000"/>
                  </a:outerShdw>
                </a:effectLst>
              </a:rPr>
              <a:t>What Jesus did here in Cana of Galilee was the first of the signs through which he revealed his glory; and his disciples believed in him.</a:t>
            </a:r>
            <a:br>
              <a:rPr lang="en-US" altLang="en-US" sz="4800" dirty="0">
                <a:solidFill>
                  <a:schemeClr val="bg1"/>
                </a:solidFill>
                <a:effectLst>
                  <a:outerShdw blurRad="38100" dist="38100" dir="2700000" algn="tl">
                    <a:srgbClr val="000000"/>
                  </a:outerShdw>
                </a:effectLst>
              </a:rPr>
            </a:br>
            <a:endParaRPr lang="en-US" altLang="en-US" sz="40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43608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0D031D4-56E7-3D14-003E-83A1D315E292}"/>
              </a:ext>
            </a:extLst>
          </p:cNvPr>
          <p:cNvSpPr>
            <a:spLocks noGrp="1" noChangeArrowheads="1"/>
          </p:cNvSpPr>
          <p:nvPr>
            <p:ph type="title"/>
          </p:nvPr>
        </p:nvSpPr>
        <p:spPr>
          <a:xfrm>
            <a:off x="0" y="838200"/>
            <a:ext cx="9144000" cy="1143000"/>
          </a:xfrm>
        </p:spPr>
        <p:txBody>
          <a:bodyPr/>
          <a:lstStyle/>
          <a:p>
            <a:pPr marL="838200" indent="-838200" eaLnBrk="1" hangingPunct="1">
              <a:defRPr/>
            </a:pPr>
            <a:r>
              <a:rPr lang="en-US" altLang="en-US" dirty="0">
                <a:solidFill>
                  <a:schemeClr val="bg1"/>
                </a:solidFill>
                <a:effectLst>
                  <a:outerShdw blurRad="38100" dist="38100" dir="2700000" algn="tl">
                    <a:srgbClr val="000000"/>
                  </a:outerShdw>
                </a:effectLst>
                <a:latin typeface="Arial Rounded MT Bold" panose="020F0704030504030204" pitchFamily="34" charset="0"/>
              </a:rPr>
              <a:t>What is the most important </a:t>
            </a:r>
            <a:br>
              <a:rPr lang="en-US" altLang="en-US" dirty="0">
                <a:solidFill>
                  <a:schemeClr val="bg1"/>
                </a:solidFill>
                <a:effectLst>
                  <a:outerShdw blurRad="38100" dist="38100" dir="2700000" algn="tl">
                    <a:srgbClr val="000000"/>
                  </a:outerShdw>
                </a:effectLst>
                <a:latin typeface="Arial Rounded MT Bold" panose="020F0704030504030204" pitchFamily="34" charset="0"/>
              </a:rPr>
            </a:br>
            <a:r>
              <a:rPr lang="en-US" altLang="en-US" dirty="0">
                <a:solidFill>
                  <a:schemeClr val="bg1"/>
                </a:solidFill>
                <a:effectLst>
                  <a:outerShdw blurRad="38100" dist="38100" dir="2700000" algn="tl">
                    <a:srgbClr val="000000"/>
                  </a:outerShdw>
                </a:effectLst>
                <a:latin typeface="Arial Rounded MT Bold" panose="020F0704030504030204" pitchFamily="34" charset="0"/>
              </a:rPr>
              <a:t>question in life?</a:t>
            </a:r>
            <a:br>
              <a:rPr lang="en-US" altLang="en-US" sz="80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8000" b="1" dirty="0">
              <a:solidFill>
                <a:schemeClr val="bg1"/>
              </a:solidFill>
              <a:effectLst>
                <a:outerShdw blurRad="38100" dist="38100" dir="2700000" algn="tl">
                  <a:srgbClr val="000000"/>
                </a:outerShdw>
              </a:effectLst>
              <a:latin typeface="Arial Rounded MT Bold" panose="020F0704030504030204" pitchFamily="34" charset="0"/>
            </a:endParaRPr>
          </a:p>
        </p:txBody>
      </p:sp>
      <p:pic>
        <p:nvPicPr>
          <p:cNvPr id="9221" name="Picture 5">
            <a:extLst>
              <a:ext uri="{FF2B5EF4-FFF2-40B4-BE49-F238E27FC236}">
                <a16:creationId xmlns:a16="http://schemas.microsoft.com/office/drawing/2014/main" id="{27E690AF-B114-B485-1DAD-41781DECCA9B}"/>
              </a:ext>
            </a:extLst>
          </p:cNvPr>
          <p:cNvPicPr>
            <a:picLocks noChangeAspect="1" noChangeArrowheads="1"/>
          </p:cNvPicPr>
          <p:nvPr/>
        </p:nvPicPr>
        <p:blipFill>
          <a:blip r:embed="rId2"/>
          <a:srcRect/>
          <a:stretch>
            <a:fillRect/>
          </a:stretch>
        </p:blipFill>
        <p:spPr bwMode="auto">
          <a:xfrm>
            <a:off x="1714500" y="1343025"/>
            <a:ext cx="5562600" cy="5562600"/>
          </a:xfrm>
          <a:prstGeom prst="rect">
            <a:avLst/>
          </a:prstGeom>
          <a:noFill/>
          <a:effectLst>
            <a:softEdge rad="6096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A36C79-D78E-4A78-6371-DE7F1BDFE17D}"/>
              </a:ext>
            </a:extLst>
          </p:cNvPr>
          <p:cNvPicPr>
            <a:picLocks noChangeAspect="1"/>
          </p:cNvPicPr>
          <p:nvPr/>
        </p:nvPicPr>
        <p:blipFill>
          <a:blip r:embed="rId3"/>
          <a:stretch>
            <a:fillRect/>
          </a:stretch>
        </p:blipFill>
        <p:spPr>
          <a:xfrm>
            <a:off x="-72572" y="762000"/>
            <a:ext cx="9289143" cy="4876800"/>
          </a:xfrm>
          <a:prstGeom prst="rect">
            <a:avLst/>
          </a:prstGeom>
        </p:spPr>
      </p:pic>
      <p:sp>
        <p:nvSpPr>
          <p:cNvPr id="46082" name="Text Box 2">
            <a:extLst>
              <a:ext uri="{FF2B5EF4-FFF2-40B4-BE49-F238E27FC236}">
                <a16:creationId xmlns:a16="http://schemas.microsoft.com/office/drawing/2014/main" id="{9B746B23-27FF-0F94-3353-9DA1CD1C4841}"/>
              </a:ext>
            </a:extLst>
          </p:cNvPr>
          <p:cNvSpPr txBox="1">
            <a:spLocks noChangeArrowheads="1"/>
          </p:cNvSpPr>
          <p:nvPr/>
        </p:nvSpPr>
        <p:spPr bwMode="auto">
          <a:xfrm>
            <a:off x="381000" y="2717231"/>
            <a:ext cx="4876800" cy="12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55000"/>
              </a:lnSpc>
              <a:spcBef>
                <a:spcPct val="50000"/>
              </a:spcBef>
              <a:spcAft>
                <a:spcPct val="0"/>
              </a:spcAft>
              <a:buClrTx/>
              <a:buSzTx/>
              <a:buFontTx/>
              <a:buNone/>
              <a:tabLst/>
              <a:defRPr/>
            </a:pPr>
            <a:endParaRPr kumimoji="0" lang="en-US" altLang="en-US" sz="1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uLnTx/>
                <a:uFillTx/>
                <a:latin typeface="Times New Roman" panose="02020603050405020304" pitchFamily="18" charset="0"/>
                <a:ea typeface="+mn-ea"/>
                <a:cs typeface="+mn-cs"/>
              </a:rPr>
              <a:t>John 2:1-11</a:t>
            </a:r>
          </a:p>
        </p:txBody>
      </p:sp>
      <p:sp>
        <p:nvSpPr>
          <p:cNvPr id="46083" name="Text Box 3">
            <a:extLst>
              <a:ext uri="{FF2B5EF4-FFF2-40B4-BE49-F238E27FC236}">
                <a16:creationId xmlns:a16="http://schemas.microsoft.com/office/drawing/2014/main" id="{830DD9A6-1E3C-99E1-7A7C-8F2F1E8AAC6D}"/>
              </a:ext>
            </a:extLst>
          </p:cNvPr>
          <p:cNvSpPr txBox="1">
            <a:spLocks noChangeArrowheads="1"/>
          </p:cNvSpPr>
          <p:nvPr/>
        </p:nvSpPr>
        <p:spPr bwMode="auto">
          <a:xfrm>
            <a:off x="381000" y="4314825"/>
            <a:ext cx="7924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tabLst/>
              <a:defRPr/>
            </a:pP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The presence of Christ</a:t>
            </a:r>
          </a:p>
          <a:p>
            <a:pPr marL="0" marR="0" lvl="0" indent="0" algn="l" defTabSz="914400" rtl="0" eaLnBrk="1" fontAlgn="base" latinLnBrk="0" hangingPunct="1">
              <a:lnSpc>
                <a:spcPct val="100000"/>
              </a:lnSpc>
              <a:spcBef>
                <a:spcPct val="50000"/>
              </a:spcBef>
              <a:spcAft>
                <a:spcPct val="0"/>
              </a:spcAft>
              <a:buClrTx/>
              <a:buSzTx/>
              <a:tabLst/>
              <a:defRPr/>
            </a:pP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tabLst/>
              <a:defRPr/>
            </a:pP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D9937B86-9C2E-5DAA-B6A2-862678FC6F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0F7CE9-E786-E36E-B036-CFE0F80A4B84}"/>
              </a:ext>
            </a:extLst>
          </p:cNvPr>
          <p:cNvPicPr>
            <a:picLocks noChangeAspect="1"/>
          </p:cNvPicPr>
          <p:nvPr/>
        </p:nvPicPr>
        <p:blipFill>
          <a:blip r:embed="rId3"/>
          <a:stretch>
            <a:fillRect/>
          </a:stretch>
        </p:blipFill>
        <p:spPr>
          <a:xfrm>
            <a:off x="-145143" y="762000"/>
            <a:ext cx="9289143" cy="4876800"/>
          </a:xfrm>
          <a:prstGeom prst="rect">
            <a:avLst/>
          </a:prstGeom>
        </p:spPr>
      </p:pic>
      <p:sp>
        <p:nvSpPr>
          <p:cNvPr id="46082" name="Text Box 2">
            <a:extLst>
              <a:ext uri="{FF2B5EF4-FFF2-40B4-BE49-F238E27FC236}">
                <a16:creationId xmlns:a16="http://schemas.microsoft.com/office/drawing/2014/main" id="{1FD297E2-33F6-1AAC-1F38-70441F6F72D6}"/>
              </a:ext>
            </a:extLst>
          </p:cNvPr>
          <p:cNvSpPr txBox="1">
            <a:spLocks noChangeArrowheads="1"/>
          </p:cNvSpPr>
          <p:nvPr/>
        </p:nvSpPr>
        <p:spPr bwMode="auto">
          <a:xfrm>
            <a:off x="257175" y="2743200"/>
            <a:ext cx="4876800" cy="12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55000"/>
              </a:lnSpc>
              <a:spcBef>
                <a:spcPct val="50000"/>
              </a:spcBef>
              <a:spcAft>
                <a:spcPct val="0"/>
              </a:spcAft>
              <a:buClrTx/>
              <a:buSzTx/>
              <a:buFontTx/>
              <a:buNone/>
              <a:tabLst/>
              <a:defRPr/>
            </a:pPr>
            <a:endParaRPr kumimoji="0" lang="en-US" altLang="en-US" sz="1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uLnTx/>
                <a:uFillTx/>
                <a:latin typeface="Times New Roman" panose="02020603050405020304" pitchFamily="18" charset="0"/>
                <a:ea typeface="+mn-ea"/>
                <a:cs typeface="+mn-cs"/>
              </a:rPr>
              <a:t>John 2:1-11</a:t>
            </a:r>
          </a:p>
        </p:txBody>
      </p:sp>
      <p:sp>
        <p:nvSpPr>
          <p:cNvPr id="46083" name="Text Box 3">
            <a:extLst>
              <a:ext uri="{FF2B5EF4-FFF2-40B4-BE49-F238E27FC236}">
                <a16:creationId xmlns:a16="http://schemas.microsoft.com/office/drawing/2014/main" id="{1AF2177B-BF15-B71E-7554-14EF8D970D31}"/>
              </a:ext>
            </a:extLst>
          </p:cNvPr>
          <p:cNvSpPr txBox="1">
            <a:spLocks noChangeArrowheads="1"/>
          </p:cNvSpPr>
          <p:nvPr/>
        </p:nvSpPr>
        <p:spPr bwMode="auto">
          <a:xfrm>
            <a:off x="381000" y="4336165"/>
            <a:ext cx="472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tabLst/>
              <a:defRPr/>
            </a:pP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The purpose of Christ      </a:t>
            </a:r>
            <a:endParaRPr kumimoji="0" lang="en-US"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3103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D28A8302-DEA9-B3B7-0EB1-E89E3792AB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2C7A6F-550F-F0CC-0176-BD535C843700}"/>
              </a:ext>
            </a:extLst>
          </p:cNvPr>
          <p:cNvPicPr>
            <a:picLocks noChangeAspect="1"/>
          </p:cNvPicPr>
          <p:nvPr/>
        </p:nvPicPr>
        <p:blipFill>
          <a:blip r:embed="rId3"/>
          <a:stretch>
            <a:fillRect/>
          </a:stretch>
        </p:blipFill>
        <p:spPr>
          <a:xfrm>
            <a:off x="-148772" y="935324"/>
            <a:ext cx="9289143" cy="4876800"/>
          </a:xfrm>
          <a:prstGeom prst="rect">
            <a:avLst/>
          </a:prstGeom>
        </p:spPr>
      </p:pic>
      <p:sp>
        <p:nvSpPr>
          <p:cNvPr id="46082" name="Text Box 2">
            <a:extLst>
              <a:ext uri="{FF2B5EF4-FFF2-40B4-BE49-F238E27FC236}">
                <a16:creationId xmlns:a16="http://schemas.microsoft.com/office/drawing/2014/main" id="{BC6B45B8-1822-40BB-3FC5-B88AA8581E77}"/>
              </a:ext>
            </a:extLst>
          </p:cNvPr>
          <p:cNvSpPr txBox="1">
            <a:spLocks noChangeArrowheads="1"/>
          </p:cNvSpPr>
          <p:nvPr/>
        </p:nvSpPr>
        <p:spPr bwMode="auto">
          <a:xfrm>
            <a:off x="304800" y="2895600"/>
            <a:ext cx="4876800" cy="12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55000"/>
              </a:lnSpc>
              <a:spcBef>
                <a:spcPct val="50000"/>
              </a:spcBef>
              <a:spcAft>
                <a:spcPct val="0"/>
              </a:spcAft>
              <a:buClrTx/>
              <a:buSzTx/>
              <a:buFontTx/>
              <a:buNone/>
              <a:tabLst/>
              <a:defRPr/>
            </a:pPr>
            <a:endParaRPr kumimoji="0" lang="en-US" altLang="en-US" sz="1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uLnTx/>
                <a:uFillTx/>
                <a:latin typeface="Times New Roman" panose="02020603050405020304" pitchFamily="18" charset="0"/>
                <a:ea typeface="+mn-ea"/>
                <a:cs typeface="+mn-cs"/>
              </a:rPr>
              <a:t>John 2:1-11</a:t>
            </a:r>
          </a:p>
        </p:txBody>
      </p:sp>
      <p:sp>
        <p:nvSpPr>
          <p:cNvPr id="46083" name="Text Box 3">
            <a:extLst>
              <a:ext uri="{FF2B5EF4-FFF2-40B4-BE49-F238E27FC236}">
                <a16:creationId xmlns:a16="http://schemas.microsoft.com/office/drawing/2014/main" id="{9170437F-711A-FA3D-F3D3-C724A5E3373A}"/>
              </a:ext>
            </a:extLst>
          </p:cNvPr>
          <p:cNvSpPr txBox="1">
            <a:spLocks noChangeArrowheads="1"/>
          </p:cNvSpPr>
          <p:nvPr/>
        </p:nvSpPr>
        <p:spPr bwMode="auto">
          <a:xfrm>
            <a:off x="-762000" y="4461388"/>
            <a:ext cx="6305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tabLst/>
              <a:defRPr/>
            </a:pP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The provisions in Christ     			</a:t>
            </a:r>
            <a:r>
              <a:rPr kumimoji="0" lang="en-US"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95119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9B0510EF-C052-A7A3-225C-BF645967DECA}"/>
            </a:ext>
          </a:extLst>
        </p:cNvPr>
        <p:cNvGrpSpPr/>
        <p:nvPr/>
      </p:nvGrpSpPr>
      <p:grpSpPr>
        <a:xfrm>
          <a:off x="0" y="0"/>
          <a:ext cx="0" cy="0"/>
          <a:chOff x="0" y="0"/>
          <a:chExt cx="0" cy="0"/>
        </a:xfrm>
      </p:grpSpPr>
      <p:sp>
        <p:nvSpPr>
          <p:cNvPr id="37890" name="Rectangle 2">
            <a:extLst>
              <a:ext uri="{FF2B5EF4-FFF2-40B4-BE49-F238E27FC236}">
                <a16:creationId xmlns:a16="http://schemas.microsoft.com/office/drawing/2014/main" id="{B1411CDD-2ABA-DC74-B848-B8FD08FEAE00}"/>
              </a:ext>
            </a:extLst>
          </p:cNvPr>
          <p:cNvSpPr>
            <a:spLocks noGrp="1" noChangeArrowheads="1"/>
          </p:cNvSpPr>
          <p:nvPr>
            <p:ph type="title"/>
          </p:nvPr>
        </p:nvSpPr>
        <p:spPr>
          <a:xfrm>
            <a:off x="0" y="2438400"/>
            <a:ext cx="9144000" cy="1143000"/>
          </a:xfrm>
        </p:spPr>
        <p:txBody>
          <a:bodyPr/>
          <a:lstStyle/>
          <a:p>
            <a:br>
              <a:rPr lang="en-US" altLang="en-US" sz="24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r>
              <a:rPr lang="en-US" altLang="en-US" dirty="0">
                <a:solidFill>
                  <a:schemeClr val="bg1"/>
                </a:solidFill>
                <a:effectLst>
                  <a:outerShdw blurRad="38100" dist="38100" dir="2700000" algn="tl">
                    <a:srgbClr val="000000"/>
                  </a:outerShdw>
                </a:effectLst>
              </a:rPr>
              <a:t>What Did Jesus Mean                         by 'the Son of Man’?</a:t>
            </a:r>
            <a:br>
              <a:rPr lang="en-US" altLang="en-US" dirty="0">
                <a:solidFill>
                  <a:schemeClr val="bg1"/>
                </a:solidFill>
                <a:effectLst>
                  <a:outerShdw blurRad="38100" dist="38100" dir="2700000" algn="tl">
                    <a:srgbClr val="000000"/>
                  </a:outerShdw>
                </a:effectLst>
              </a:rPr>
            </a:br>
            <a:br>
              <a:rPr lang="en-US" altLang="en-US"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The term the Son of Man occurs in Matthew 32 times, Mark 15 times, Luke 26 times, and John 12 times. In the first three Gospels, the title is always recorded as having been used by Christ of Himself and never by angel, by man, or by a demon. </a:t>
            </a:r>
            <a:endParaRPr lang="en-US" altLang="en-US" sz="24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153568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23A26898-6E0D-71A5-73B6-4F803FF86E45}"/>
            </a:ext>
          </a:extLst>
        </p:cNvPr>
        <p:cNvGrpSpPr/>
        <p:nvPr/>
      </p:nvGrpSpPr>
      <p:grpSpPr>
        <a:xfrm>
          <a:off x="0" y="0"/>
          <a:ext cx="0" cy="0"/>
          <a:chOff x="0" y="0"/>
          <a:chExt cx="0" cy="0"/>
        </a:xfrm>
      </p:grpSpPr>
      <p:sp>
        <p:nvSpPr>
          <p:cNvPr id="37890" name="Rectangle 2">
            <a:extLst>
              <a:ext uri="{FF2B5EF4-FFF2-40B4-BE49-F238E27FC236}">
                <a16:creationId xmlns:a16="http://schemas.microsoft.com/office/drawing/2014/main" id="{6AB03AD5-0D74-D6D1-469C-72BD813EB9BF}"/>
              </a:ext>
            </a:extLst>
          </p:cNvPr>
          <p:cNvSpPr>
            <a:spLocks noGrp="1" noChangeArrowheads="1"/>
          </p:cNvSpPr>
          <p:nvPr>
            <p:ph type="title"/>
          </p:nvPr>
        </p:nvSpPr>
        <p:spPr>
          <a:xfrm>
            <a:off x="-76200" y="2209800"/>
            <a:ext cx="9144000" cy="1143000"/>
          </a:xfrm>
        </p:spPr>
        <p:txBody>
          <a:bodyPr/>
          <a:lstStyle/>
          <a:p>
            <a:br>
              <a:rPr lang="en-US" altLang="en-US" sz="24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br>
              <a:rPr lang="en-US" altLang="en-US" sz="3600" dirty="0">
                <a:solidFill>
                  <a:schemeClr val="bg1"/>
                </a:solidFill>
                <a:effectLst>
                  <a:outerShdw blurRad="38100" dist="38100" dir="2700000" algn="tl">
                    <a:srgbClr val="000000"/>
                  </a:outerShdw>
                </a:effectLst>
              </a:rPr>
            </a:br>
            <a:br>
              <a:rPr lang="en-US" altLang="en-US" sz="36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Of the 12 occasions in John, 10 are from the lips of Christ; only twice was the expression used by men, and then only for criticism and unbelief: "We have heard out of the law that the Christ lives forever: and why do you say, The Son of Man must be lifted up? </a:t>
            </a:r>
            <a:endParaRPr lang="en-US" altLang="en-US" sz="24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127401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60C81C0E-1D27-03D9-29C3-40C24003125E}"/>
            </a:ext>
          </a:extLst>
        </p:cNvPr>
        <p:cNvGrpSpPr/>
        <p:nvPr/>
      </p:nvGrpSpPr>
      <p:grpSpPr>
        <a:xfrm>
          <a:off x="0" y="0"/>
          <a:ext cx="0" cy="0"/>
          <a:chOff x="0" y="0"/>
          <a:chExt cx="0" cy="0"/>
        </a:xfrm>
      </p:grpSpPr>
      <p:sp>
        <p:nvSpPr>
          <p:cNvPr id="37890" name="Rectangle 2">
            <a:extLst>
              <a:ext uri="{FF2B5EF4-FFF2-40B4-BE49-F238E27FC236}">
                <a16:creationId xmlns:a16="http://schemas.microsoft.com/office/drawing/2014/main" id="{2CF59C81-3354-C236-531F-D12468650BEE}"/>
              </a:ext>
            </a:extLst>
          </p:cNvPr>
          <p:cNvSpPr>
            <a:spLocks noGrp="1" noChangeArrowheads="1"/>
          </p:cNvSpPr>
          <p:nvPr>
            <p:ph type="title"/>
          </p:nvPr>
        </p:nvSpPr>
        <p:spPr>
          <a:xfrm>
            <a:off x="228600" y="2590800"/>
            <a:ext cx="8610600" cy="1143000"/>
          </a:xfrm>
        </p:spPr>
        <p:txBody>
          <a:bodyPr/>
          <a:lstStyle/>
          <a:p>
            <a:br>
              <a:rPr lang="en-US" altLang="en-US" sz="24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Who is this Son of Man?" Those are the only two occasions in all the Gospels where the term is found upon the lips of any but Christ. It is Christ's own description of Himself, and it is the term that links Him to humanity and shows His intimate and positive relationship to the human race.</a:t>
            </a:r>
            <a:endParaRPr lang="en-US" altLang="en-US" sz="24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421263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a:extLst>
            <a:ext uri="{FF2B5EF4-FFF2-40B4-BE49-F238E27FC236}">
              <a16:creationId xmlns:a16="http://schemas.microsoft.com/office/drawing/2014/main" id="{4795D4F1-129A-A410-00C6-14DDD81BB65C}"/>
            </a:ext>
          </a:extLst>
        </p:cNvPr>
        <p:cNvGrpSpPr/>
        <p:nvPr/>
      </p:nvGrpSpPr>
      <p:grpSpPr>
        <a:xfrm>
          <a:off x="0" y="0"/>
          <a:ext cx="0" cy="0"/>
          <a:chOff x="0" y="0"/>
          <a:chExt cx="0" cy="0"/>
        </a:xfrm>
      </p:grpSpPr>
      <p:sp>
        <p:nvSpPr>
          <p:cNvPr id="37890" name="Rectangle 2">
            <a:extLst>
              <a:ext uri="{FF2B5EF4-FFF2-40B4-BE49-F238E27FC236}">
                <a16:creationId xmlns:a16="http://schemas.microsoft.com/office/drawing/2014/main" id="{735FDB46-8232-3F2A-5CCA-40C1DE717DD4}"/>
              </a:ext>
            </a:extLst>
          </p:cNvPr>
          <p:cNvSpPr>
            <a:spLocks noGrp="1" noChangeArrowheads="1"/>
          </p:cNvSpPr>
          <p:nvPr>
            <p:ph type="title"/>
          </p:nvPr>
        </p:nvSpPr>
        <p:spPr>
          <a:xfrm>
            <a:off x="190500" y="2514600"/>
            <a:ext cx="8610600" cy="1143000"/>
          </a:xfrm>
        </p:spPr>
        <p:txBody>
          <a:bodyPr/>
          <a:lstStyle/>
          <a:p>
            <a:br>
              <a:rPr lang="en-US" altLang="en-US" sz="24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If you do a study of the term "Son of Man" in the gospels, you'll see that he didn't refer to himself most often as Son of God but as Son of Man. He said things like, in Mark 10:45, "The Son of Man came not to be served but to serve and to give his life as a ransom for many." So, he calls himself Son of Man very often.</a:t>
            </a:r>
            <a:br>
              <a:rPr lang="en-US" altLang="en-US" sz="3600" dirty="0">
                <a:solidFill>
                  <a:schemeClr val="bg1"/>
                </a:solidFill>
                <a:effectLst>
                  <a:outerShdw blurRad="38100" dist="38100" dir="2700000" algn="tl">
                    <a:srgbClr val="000000"/>
                  </a:outerShdw>
                </a:effectLst>
              </a:rPr>
            </a:b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https://www.christianity.com/wiki/jesus-christ/why-is-jesus-called-the-son-of-man-11597296.html</a:t>
            </a:r>
            <a:endParaRPr lang="en-US" altLang="en-US" sz="24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4025708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7816303-9CD8-B4B6-BEF6-569D7E2EC7C0}"/>
              </a:ext>
            </a:extLst>
          </p:cNvPr>
          <p:cNvSpPr>
            <a:spLocks noGrp="1" noChangeArrowheads="1"/>
          </p:cNvSpPr>
          <p:nvPr>
            <p:ph type="title"/>
          </p:nvPr>
        </p:nvSpPr>
        <p:spPr>
          <a:xfrm>
            <a:off x="0" y="990600"/>
            <a:ext cx="9144000" cy="1143000"/>
          </a:xfrm>
        </p:spPr>
        <p:txBody>
          <a:bodyPr/>
          <a:lstStyle/>
          <a:p>
            <a:pPr marL="838200" indent="-838200" algn="l" eaLnBrk="1" hangingPunct="1">
              <a:defRPr/>
            </a:pPr>
            <a:r>
              <a:rPr lang="en-US" altLang="en-US" sz="4800" b="1" dirty="0">
                <a:solidFill>
                  <a:srgbClr val="F2F587"/>
                </a:solidFill>
                <a:effectLst>
                  <a:outerShdw blurRad="38100" dist="38100" dir="2700000" algn="tl">
                    <a:srgbClr val="000000"/>
                  </a:outerShdw>
                </a:effectLst>
              </a:rPr>
              <a:t>               </a:t>
            </a:r>
            <a:r>
              <a:rPr lang="en-US" altLang="en-US" sz="4800" b="1" i="1" dirty="0">
                <a:solidFill>
                  <a:srgbClr val="F2F587"/>
                </a:solidFill>
                <a:effectLst>
                  <a:outerShdw blurRad="38100" dist="38100" dir="2700000" algn="tl">
                    <a:srgbClr val="000000"/>
                  </a:outerShdw>
                </a:effectLst>
              </a:rPr>
              <a:t>The best steps… </a:t>
            </a:r>
            <a:br>
              <a:rPr lang="en-US" altLang="en-US" sz="4800" b="1" dirty="0">
                <a:solidFill>
                  <a:srgbClr val="F2F587"/>
                </a:solidFill>
                <a:effectLst>
                  <a:outerShdw blurRad="38100" dist="38100" dir="2700000" algn="tl">
                    <a:srgbClr val="000000"/>
                  </a:outerShdw>
                </a:effectLst>
              </a:rPr>
            </a:br>
            <a:r>
              <a:rPr lang="en-US" altLang="en-US" sz="4800" b="1" dirty="0">
                <a:solidFill>
                  <a:srgbClr val="F2F587"/>
                </a:solidFill>
                <a:effectLst>
                  <a:outerShdw blurRad="38100" dist="38100" dir="2700000" algn="tl">
                    <a:srgbClr val="000000"/>
                  </a:outerShdw>
                </a:effectLst>
              </a:rPr>
              <a:t>  </a:t>
            </a:r>
            <a:r>
              <a:rPr lang="en-US" altLang="en-US" sz="5400" i="1" dirty="0">
                <a:solidFill>
                  <a:schemeClr val="bg1"/>
                </a:solidFill>
                <a:effectLst>
                  <a:outerShdw blurRad="38100" dist="38100" dir="2700000" algn="tl">
                    <a:srgbClr val="000000"/>
                  </a:outerShdw>
                </a:effectLst>
              </a:rPr>
              <a:t>Believe  Receive  Live</a:t>
            </a:r>
            <a:br>
              <a:rPr lang="en-US" altLang="en-US" sz="5400" i="1" dirty="0">
                <a:solidFill>
                  <a:schemeClr val="bg1"/>
                </a:solidFill>
                <a:effectLst>
                  <a:outerShdw blurRad="38100" dist="38100" dir="2700000" algn="tl">
                    <a:srgbClr val="000000"/>
                  </a:outerShdw>
                </a:effectLst>
              </a:rPr>
            </a:br>
            <a:r>
              <a:rPr lang="en-US" altLang="en-US" sz="5400" b="1" i="1" dirty="0">
                <a:solidFill>
                  <a:schemeClr val="bg1"/>
                </a:solidFill>
                <a:effectLst>
                  <a:outerShdw blurRad="38100" dist="38100" dir="2700000" algn="tl">
                    <a:srgbClr val="000000"/>
                  </a:outerShdw>
                </a:effectLst>
              </a:rPr>
              <a:t>                          </a:t>
            </a:r>
            <a:br>
              <a:rPr lang="en-US" altLang="en-US" sz="5400" b="1" i="1" dirty="0">
                <a:solidFill>
                  <a:schemeClr val="bg1"/>
                </a:solidFill>
                <a:effectLst>
                  <a:outerShdw blurRad="38100" dist="38100" dir="2700000" algn="tl">
                    <a:srgbClr val="000000"/>
                  </a:outerShdw>
                </a:effectLst>
              </a:rPr>
            </a:br>
            <a:r>
              <a:rPr lang="en-US" altLang="en-US" sz="5400" b="1" i="1" dirty="0">
                <a:solidFill>
                  <a:schemeClr val="bg1"/>
                </a:solidFill>
                <a:effectLst>
                  <a:outerShdw blurRad="38100" dist="38100" dir="2700000" algn="tl">
                    <a:srgbClr val="000000"/>
                  </a:outerShdw>
                </a:effectLst>
              </a:rPr>
              <a:t>                     </a:t>
            </a:r>
            <a:endParaRPr lang="en-US" altLang="en-US" sz="4000" b="1" i="1" dirty="0">
              <a:solidFill>
                <a:schemeClr val="bg1"/>
              </a:solidFill>
              <a:effectLst>
                <a:outerShdw blurRad="38100" dist="38100" dir="2700000" algn="tl">
                  <a:srgbClr val="000000"/>
                </a:outerShdw>
              </a:effectLst>
            </a:endParaRPr>
          </a:p>
        </p:txBody>
      </p:sp>
      <p:pic>
        <p:nvPicPr>
          <p:cNvPr id="3" name="Picture 2">
            <a:extLst>
              <a:ext uri="{FF2B5EF4-FFF2-40B4-BE49-F238E27FC236}">
                <a16:creationId xmlns:a16="http://schemas.microsoft.com/office/drawing/2014/main" id="{41107B9C-8F77-2229-1C65-F6F6F8126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699" y="1295400"/>
            <a:ext cx="7052201" cy="5345039"/>
          </a:xfrm>
          <a:prstGeom prst="rect">
            <a:avLst/>
          </a:prstGeom>
          <a:effectLst>
            <a:softEdge rad="4064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28CED7-C8A5-E910-BBDD-10DDB0D47D5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EEE7A55-C750-90F6-655B-129F8147F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65492D66-7E21-C52B-F977-07543373EA5B}"/>
              </a:ext>
            </a:extLst>
          </p:cNvPr>
          <p:cNvPicPr>
            <a:picLocks noChangeAspect="1"/>
          </p:cNvPicPr>
          <p:nvPr/>
        </p:nvPicPr>
        <p:blipFill>
          <a:blip r:embed="rId3">
            <a:extLst>
              <a:ext uri="{28A0092B-C50C-407E-A947-70E740481C1C}">
                <a14:useLocalDpi xmlns:a14="http://schemas.microsoft.com/office/drawing/2010/main" val="0"/>
              </a:ext>
            </a:extLst>
          </a:blip>
          <a:srcRect l="2109" r="22876" b="-1"/>
          <a:stretch>
            <a:fillRect/>
          </a:stretch>
        </p:blipFill>
        <p:spPr>
          <a:xfrm>
            <a:off x="20" y="1282"/>
            <a:ext cx="9143980" cy="6856718"/>
          </a:xfrm>
          <a:prstGeom prst="rect">
            <a:avLst/>
          </a:prstGeom>
        </p:spPr>
      </p:pic>
    </p:spTree>
    <p:extLst>
      <p:ext uri="{BB962C8B-B14F-4D97-AF65-F5344CB8AC3E}">
        <p14:creationId xmlns:p14="http://schemas.microsoft.com/office/powerpoint/2010/main" val="2492487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335F98B6-45E1-4826-6215-07908CB7F9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6746EF6-FA37-6AB6-2ECD-8E980F6F4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656"/>
            <a:ext cx="7348193" cy="6827344"/>
          </a:xfrm>
          <a:prstGeom prst="rect">
            <a:avLst/>
          </a:prstGeom>
          <a:effectLst>
            <a:softEdge rad="520700"/>
          </a:effectLst>
        </p:spPr>
      </p:pic>
    </p:spTree>
    <p:extLst>
      <p:ext uri="{BB962C8B-B14F-4D97-AF65-F5344CB8AC3E}">
        <p14:creationId xmlns:p14="http://schemas.microsoft.com/office/powerpoint/2010/main" val="248872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25FEE61-1184-5C31-5556-A92B4CC98B36}"/>
              </a:ext>
            </a:extLst>
          </p:cNvPr>
          <p:cNvSpPr>
            <a:spLocks noGrp="1" noChangeArrowheads="1"/>
          </p:cNvSpPr>
          <p:nvPr>
            <p:ph type="title"/>
          </p:nvPr>
        </p:nvSpPr>
        <p:spPr>
          <a:xfrm>
            <a:off x="0" y="914400"/>
            <a:ext cx="9144000" cy="1143000"/>
          </a:xfrm>
        </p:spPr>
        <p:txBody>
          <a:bodyPr/>
          <a:lstStyle/>
          <a:p>
            <a:pPr marL="838200" indent="-838200" eaLnBrk="1" hangingPunct="1">
              <a:defRPr/>
            </a:pPr>
            <a:r>
              <a:rPr lang="en-US" altLang="en-US" sz="5400" dirty="0">
                <a:solidFill>
                  <a:schemeClr val="bg1"/>
                </a:solidFill>
                <a:effectLst>
                  <a:outerShdw blurRad="38100" dist="38100" dir="2700000" algn="tl">
                    <a:srgbClr val="000000">
                      <a:alpha val="43137"/>
                    </a:srgbClr>
                  </a:outerShdw>
                </a:effectLst>
                <a:latin typeface="Arial Rounded MT Bold" panose="020F0704030504030204" pitchFamily="34" charset="0"/>
              </a:rPr>
              <a:t>Who is Jesus Christ?</a:t>
            </a:r>
            <a:br>
              <a:rPr lang="en-US" altLang="en-US" sz="96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9600" b="1" dirty="0">
              <a:solidFill>
                <a:schemeClr val="bg1"/>
              </a:solidFill>
              <a:effectLst>
                <a:outerShdw blurRad="38100" dist="38100" dir="2700000" algn="tl">
                  <a:srgbClr val="000000"/>
                </a:outerShdw>
              </a:effectLst>
              <a:latin typeface="Arial Rounded MT Bold" panose="020F0704030504030204" pitchFamily="34" charset="0"/>
            </a:endParaRPr>
          </a:p>
        </p:txBody>
      </p:sp>
      <p:pic>
        <p:nvPicPr>
          <p:cNvPr id="16387" name="Picture 3">
            <a:extLst>
              <a:ext uri="{FF2B5EF4-FFF2-40B4-BE49-F238E27FC236}">
                <a16:creationId xmlns:a16="http://schemas.microsoft.com/office/drawing/2014/main" id="{F2D926F5-31F5-48A9-277D-D3D67A25B4F0}"/>
              </a:ext>
            </a:extLst>
          </p:cNvPr>
          <p:cNvPicPr>
            <a:picLocks noChangeAspect="1" noChangeArrowheads="1"/>
          </p:cNvPicPr>
          <p:nvPr/>
        </p:nvPicPr>
        <p:blipFill>
          <a:blip r:embed="rId2"/>
          <a:srcRect/>
          <a:stretch>
            <a:fillRect/>
          </a:stretch>
        </p:blipFill>
        <p:spPr bwMode="auto">
          <a:xfrm>
            <a:off x="381000" y="1200150"/>
            <a:ext cx="8229600" cy="5486400"/>
          </a:xfrm>
          <a:prstGeom prst="rect">
            <a:avLst/>
          </a:prstGeom>
          <a:noFill/>
          <a:effectLst>
            <a:softEdge rad="3302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42F227E-CF14-1E35-0F58-AE8F8EBD8212}"/>
              </a:ext>
            </a:extLst>
          </p:cNvPr>
          <p:cNvSpPr>
            <a:spLocks noGrp="1" noChangeArrowheads="1"/>
          </p:cNvSpPr>
          <p:nvPr>
            <p:ph type="title"/>
          </p:nvPr>
        </p:nvSpPr>
        <p:spPr>
          <a:xfrm>
            <a:off x="0" y="609600"/>
            <a:ext cx="9144000" cy="1143000"/>
          </a:xfrm>
        </p:spPr>
        <p:txBody>
          <a:bodyPr/>
          <a:lstStyle/>
          <a:p>
            <a:pPr eaLnBrk="1" hangingPunct="1">
              <a:defRPr/>
            </a:pPr>
            <a:r>
              <a:rPr lang="en-US" altLang="en-US" sz="3200" dirty="0">
                <a:solidFill>
                  <a:schemeClr val="bg1"/>
                </a:solidFill>
                <a:effectLst>
                  <a:outerShdw blurRad="38100" dist="38100" dir="2700000" algn="tl">
                    <a:srgbClr val="000000"/>
                  </a:outerShdw>
                </a:effectLst>
                <a:latin typeface="Arial Rounded MT Bold" panose="020F0704030504030204" pitchFamily="34" charset="0"/>
              </a:rPr>
              <a:t>Each chapter in the book John </a:t>
            </a:r>
            <a:br>
              <a:rPr lang="en-US" altLang="en-US" sz="3200" dirty="0">
                <a:solidFill>
                  <a:schemeClr val="bg1"/>
                </a:solidFill>
                <a:effectLst>
                  <a:outerShdw blurRad="38100" dist="38100" dir="2700000" algn="tl">
                    <a:srgbClr val="000000"/>
                  </a:outerShdw>
                </a:effectLst>
                <a:latin typeface="Arial Rounded MT Bold" panose="020F0704030504030204" pitchFamily="34" charset="0"/>
              </a:rPr>
            </a:br>
            <a:r>
              <a:rPr lang="en-US" altLang="en-US" sz="3200" dirty="0">
                <a:solidFill>
                  <a:schemeClr val="bg1"/>
                </a:solidFill>
                <a:effectLst>
                  <a:outerShdw blurRad="38100" dist="38100" dir="2700000" algn="tl">
                    <a:srgbClr val="000000"/>
                  </a:outerShdw>
                </a:effectLst>
                <a:latin typeface="Arial Rounded MT Bold" panose="020F0704030504030204" pitchFamily="34" charset="0"/>
              </a:rPr>
              <a:t>contains a portrayal of some aspect</a:t>
            </a:r>
            <a:br>
              <a:rPr lang="en-US" altLang="en-US" sz="3200" dirty="0">
                <a:solidFill>
                  <a:schemeClr val="bg1"/>
                </a:solidFill>
                <a:effectLst>
                  <a:outerShdw blurRad="38100" dist="38100" dir="2700000" algn="tl">
                    <a:srgbClr val="000000"/>
                  </a:outerShdw>
                </a:effectLst>
                <a:latin typeface="Arial Rounded MT Bold" panose="020F0704030504030204" pitchFamily="34" charset="0"/>
              </a:rPr>
            </a:br>
            <a:r>
              <a:rPr lang="en-US" altLang="en-US" sz="3200" dirty="0">
                <a:solidFill>
                  <a:schemeClr val="bg1"/>
                </a:solidFill>
                <a:effectLst>
                  <a:outerShdw blurRad="38100" dist="38100" dir="2700000" algn="tl">
                    <a:srgbClr val="000000"/>
                  </a:outerShdw>
                </a:effectLst>
                <a:latin typeface="Arial Rounded MT Bold" panose="020F0704030504030204" pitchFamily="34" charset="0"/>
              </a:rPr>
              <a:t> of the character or work of Christ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2EB843F1-C52D-7F8B-4012-3C80E4956A33}"/>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8ABEE331-C8B2-609D-CDC5-99CA68FA5389}"/>
              </a:ext>
            </a:extLst>
          </p:cNvPr>
          <p:cNvSpPr txBox="1">
            <a:spLocks noChangeArrowheads="1"/>
          </p:cNvSpPr>
          <p:nvPr/>
        </p:nvSpPr>
        <p:spPr bwMode="auto">
          <a:xfrm>
            <a:off x="152400" y="228600"/>
            <a:ext cx="8763000" cy="6201698"/>
          </a:xfrm>
          <a:prstGeom prst="rect">
            <a:avLst/>
          </a:prstGeom>
          <a:noFill/>
          <a:ln>
            <a:noFill/>
          </a:ln>
          <a:effectLst/>
        </p:spPr>
        <p:txBody>
          <a:bodyPr wrap="square">
            <a:spAutoFit/>
          </a:bodyPr>
          <a:lstStyle/>
          <a:p>
            <a:pPr algn="ctr" eaLnBrk="1" hangingPunct="1">
              <a:spcBef>
                <a:spcPct val="50000"/>
              </a:spcBef>
              <a:defRPr/>
            </a:pPr>
            <a:r>
              <a:rPr lang="en-US" altLang="en-US" sz="6000" dirty="0">
                <a:solidFill>
                  <a:schemeClr val="bg1"/>
                </a:solidFill>
                <a:effectLst>
                  <a:outerShdw blurRad="38100" dist="38100" dir="2700000" algn="tl">
                    <a:srgbClr val="000000"/>
                  </a:outerShdw>
                </a:effectLst>
              </a:rPr>
              <a:t>John 20:31 </a:t>
            </a:r>
            <a:r>
              <a:rPr lang="en-US" altLang="en-US" sz="3200" dirty="0">
                <a:solidFill>
                  <a:schemeClr val="bg1"/>
                </a:solidFill>
                <a:effectLst>
                  <a:outerShdw blurRad="38100" dist="38100" dir="2700000" algn="tl">
                    <a:srgbClr val="000000"/>
                  </a:outerShdw>
                </a:effectLst>
              </a:rPr>
              <a:t>NIV</a:t>
            </a:r>
            <a:endParaRPr lang="en-US" altLang="en-US" sz="6000" dirty="0">
              <a:solidFill>
                <a:schemeClr val="bg1"/>
              </a:solidFill>
              <a:effectLst>
                <a:outerShdw blurRad="38100" dist="38100" dir="2700000" algn="tl">
                  <a:srgbClr val="000000"/>
                </a:outerShdw>
              </a:effectLst>
            </a:endParaRPr>
          </a:p>
          <a:p>
            <a:pPr algn="ctr" eaLnBrk="1" hangingPunct="1">
              <a:spcBef>
                <a:spcPct val="50000"/>
              </a:spcBef>
              <a:defRPr/>
            </a:pPr>
            <a:r>
              <a:rPr lang="en-US" altLang="en-US" sz="5400" baseline="30000" dirty="0">
                <a:solidFill>
                  <a:schemeClr val="bg1"/>
                </a:solidFill>
                <a:effectLst>
                  <a:outerShdw blurRad="38100" dist="38100" dir="2700000" algn="tl">
                    <a:srgbClr val="000000"/>
                  </a:outerShdw>
                </a:effectLst>
              </a:rPr>
              <a:t>31</a:t>
            </a:r>
            <a:r>
              <a:rPr lang="en-US" altLang="en-US" sz="5400" dirty="0">
                <a:solidFill>
                  <a:schemeClr val="bg1"/>
                </a:solidFill>
                <a:effectLst>
                  <a:outerShdw blurRad="38100" dist="38100" dir="2700000" algn="tl">
                    <a:srgbClr val="000000"/>
                  </a:outerShdw>
                </a:effectLst>
              </a:rPr>
              <a:t>But these are written that you may believe that Jesus is the Christ, the Son of God, and that by believing you may have life in his name.</a:t>
            </a:r>
            <a:r>
              <a:rPr lang="en-US" altLang="en-US" sz="4000" dirty="0">
                <a:solidFill>
                  <a:schemeClr val="bg1"/>
                </a:solidFill>
                <a:effectLst>
                  <a:outerShdw blurRad="38100" dist="38100" dir="2700000" algn="tl">
                    <a:srgbClr val="000000"/>
                  </a:outerShdw>
                </a:effectLst>
              </a:rPr>
              <a:t> </a:t>
            </a:r>
            <a:br>
              <a:rPr lang="en-US" altLang="en-US" sz="4000" dirty="0">
                <a:solidFill>
                  <a:schemeClr val="bg1"/>
                </a:solidFill>
                <a:effectLst>
                  <a:outerShdw blurRad="38100" dist="38100" dir="2700000" algn="tl">
                    <a:srgbClr val="000000"/>
                  </a:outerShdw>
                </a:effectLst>
              </a:rPr>
            </a:br>
            <a:endParaRPr lang="en-US" altLang="en-US" sz="40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95303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2E9720-10B7-A68C-AE56-A742E79B71A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7742A96-62B2-5BC6-EF54-1BA59A7F563A}"/>
              </a:ext>
            </a:extLst>
          </p:cNvPr>
          <p:cNvPicPr>
            <a:picLocks noChangeAspect="1"/>
          </p:cNvPicPr>
          <p:nvPr/>
        </p:nvPicPr>
        <p:blipFill>
          <a:blip r:embed="rId3">
            <a:extLst>
              <a:ext uri="{28A0092B-C50C-407E-A947-70E740481C1C}">
                <a14:useLocalDpi xmlns:a14="http://schemas.microsoft.com/office/drawing/2010/main" val="0"/>
              </a:ext>
            </a:extLst>
          </a:blip>
          <a:srcRect l="2109" r="22876" b="-1"/>
          <a:stretch>
            <a:fillRect/>
          </a:stretch>
        </p:blipFill>
        <p:spPr>
          <a:xfrm>
            <a:off x="20" y="1282"/>
            <a:ext cx="9143980" cy="6856718"/>
          </a:xfrm>
          <a:prstGeom prst="rect">
            <a:avLst/>
          </a:prstGeom>
        </p:spPr>
      </p:pic>
    </p:spTree>
    <p:extLst>
      <p:ext uri="{BB962C8B-B14F-4D97-AF65-F5344CB8AC3E}">
        <p14:creationId xmlns:p14="http://schemas.microsoft.com/office/powerpoint/2010/main" val="293744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FCC30199-9532-88D8-82D4-7EDB1DC73F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D2172B-4570-A332-64BC-6DF914E0D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656"/>
            <a:ext cx="7348193" cy="6827344"/>
          </a:xfrm>
          <a:prstGeom prst="rect">
            <a:avLst/>
          </a:prstGeom>
          <a:effectLst>
            <a:softEdge rad="520700"/>
          </a:effectLst>
        </p:spPr>
      </p:pic>
    </p:spTree>
    <p:extLst>
      <p:ext uri="{BB962C8B-B14F-4D97-AF65-F5344CB8AC3E}">
        <p14:creationId xmlns:p14="http://schemas.microsoft.com/office/powerpoint/2010/main" val="403282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8" name="Rectangle 20487">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2">
            <a:extLst>
              <a:ext uri="{FF2B5EF4-FFF2-40B4-BE49-F238E27FC236}">
                <a16:creationId xmlns:a16="http://schemas.microsoft.com/office/drawing/2014/main" id="{07DCB1E2-1AA8-E3DF-C8D5-0B252C0150B7}"/>
              </a:ext>
            </a:extLst>
          </p:cNvPr>
          <p:cNvSpPr>
            <a:spLocks noGrp="1" noChangeArrowheads="1"/>
          </p:cNvSpPr>
          <p:nvPr>
            <p:ph type="title"/>
          </p:nvPr>
        </p:nvSpPr>
        <p:spPr>
          <a:xfrm>
            <a:off x="3810000" y="248775"/>
            <a:ext cx="5030313" cy="3892668"/>
          </a:xfrm>
        </p:spPr>
        <p:txBody>
          <a:bodyPr vert="horz" lIns="91440" tIns="45720" rIns="91440" bIns="45720" rtlCol="0" anchor="b">
            <a:normAutofit/>
          </a:bodyPr>
          <a:lstStyle/>
          <a:p>
            <a:pPr marL="838200" indent="-838200" algn="l" eaLnBrk="1" hangingPunct="1">
              <a:lnSpc>
                <a:spcPct val="90000"/>
              </a:lnSpc>
            </a:pPr>
            <a:r>
              <a:rPr lang="en-US" altLang="en-US" sz="2700" kern="1200" dirty="0">
                <a:solidFill>
                  <a:schemeClr val="tx1"/>
                </a:solidFill>
                <a:latin typeface="+mj-lt"/>
                <a:ea typeface="+mj-ea"/>
                <a:cs typeface="+mj-cs"/>
              </a:rPr>
              <a:t>          1. Son of God</a:t>
            </a:r>
            <a:br>
              <a:rPr lang="en-US" altLang="en-US" sz="2700" kern="1200" dirty="0">
                <a:solidFill>
                  <a:schemeClr val="tx1"/>
                </a:solidFill>
                <a:latin typeface="+mj-lt"/>
                <a:ea typeface="+mj-ea"/>
                <a:cs typeface="+mj-cs"/>
              </a:rPr>
            </a:br>
            <a:r>
              <a:rPr lang="en-US" altLang="en-US" sz="2700" kern="1200" dirty="0">
                <a:solidFill>
                  <a:schemeClr val="tx1"/>
                </a:solidFill>
                <a:latin typeface="+mj-lt"/>
                <a:ea typeface="+mj-ea"/>
                <a:cs typeface="+mj-cs"/>
              </a:rPr>
              <a:t>2. </a:t>
            </a:r>
            <a:r>
              <a:rPr lang="en-US" altLang="en-US" u="sng" kern="1200" dirty="0">
                <a:solidFill>
                  <a:schemeClr val="tx1"/>
                </a:solidFill>
                <a:latin typeface="+mj-lt"/>
                <a:ea typeface="+mj-ea"/>
                <a:cs typeface="+mj-cs"/>
              </a:rPr>
              <a:t>Son of Man</a:t>
            </a:r>
            <a:br>
              <a:rPr lang="en-US" altLang="en-US" sz="2700" kern="1200" dirty="0">
                <a:solidFill>
                  <a:schemeClr val="tx1"/>
                </a:solidFill>
                <a:latin typeface="+mj-lt"/>
                <a:ea typeface="+mj-ea"/>
                <a:cs typeface="+mj-cs"/>
              </a:rPr>
            </a:br>
            <a:r>
              <a:rPr lang="en-US" altLang="en-US" sz="2700" kern="1200" dirty="0">
                <a:solidFill>
                  <a:schemeClr val="tx1"/>
                </a:solidFill>
                <a:latin typeface="+mj-lt"/>
                <a:ea typeface="+mj-ea"/>
                <a:cs typeface="+mj-cs"/>
              </a:rPr>
              <a:t>3. Divine Teacher</a:t>
            </a:r>
            <a:br>
              <a:rPr lang="en-US" altLang="en-US" sz="2700" kern="1200" dirty="0">
                <a:solidFill>
                  <a:schemeClr val="tx1"/>
                </a:solidFill>
                <a:latin typeface="+mj-lt"/>
                <a:ea typeface="+mj-ea"/>
                <a:cs typeface="+mj-cs"/>
              </a:rPr>
            </a:br>
            <a:r>
              <a:rPr lang="en-US" altLang="en-US" sz="2700" kern="1200" dirty="0">
                <a:solidFill>
                  <a:schemeClr val="tx1"/>
                </a:solidFill>
                <a:latin typeface="+mj-lt"/>
                <a:ea typeface="+mj-ea"/>
                <a:cs typeface="+mj-cs"/>
              </a:rPr>
              <a:t>4. Soul-Winner</a:t>
            </a:r>
            <a:br>
              <a:rPr lang="en-US" altLang="en-US" sz="2700" kern="1200" dirty="0">
                <a:solidFill>
                  <a:schemeClr val="tx1"/>
                </a:solidFill>
                <a:latin typeface="+mj-lt"/>
                <a:ea typeface="+mj-ea"/>
                <a:cs typeface="+mj-cs"/>
              </a:rPr>
            </a:br>
            <a:r>
              <a:rPr lang="en-US" altLang="en-US" sz="2700" kern="1200" dirty="0">
                <a:solidFill>
                  <a:schemeClr val="tx1"/>
                </a:solidFill>
                <a:latin typeface="+mj-lt"/>
                <a:ea typeface="+mj-ea"/>
                <a:cs typeface="+mj-cs"/>
              </a:rPr>
              <a:t>5. Great Physician</a:t>
            </a:r>
            <a:br>
              <a:rPr lang="en-US" altLang="en-US" sz="2700" kern="1200" dirty="0">
                <a:solidFill>
                  <a:schemeClr val="tx1"/>
                </a:solidFill>
                <a:latin typeface="+mj-lt"/>
                <a:ea typeface="+mj-ea"/>
                <a:cs typeface="+mj-cs"/>
              </a:rPr>
            </a:br>
            <a:r>
              <a:rPr lang="en-US" altLang="en-US" sz="2700" kern="1200" dirty="0">
                <a:solidFill>
                  <a:schemeClr val="tx1"/>
                </a:solidFill>
                <a:latin typeface="+mj-lt"/>
                <a:ea typeface="+mj-ea"/>
                <a:cs typeface="+mj-cs"/>
              </a:rPr>
              <a:t>6. Bread of Life</a:t>
            </a:r>
            <a:br>
              <a:rPr lang="en-US" altLang="en-US" sz="2700" kern="1200" dirty="0">
                <a:solidFill>
                  <a:schemeClr val="tx1"/>
                </a:solidFill>
                <a:latin typeface="+mj-lt"/>
                <a:ea typeface="+mj-ea"/>
                <a:cs typeface="+mj-cs"/>
              </a:rPr>
            </a:br>
            <a:r>
              <a:rPr lang="en-US" altLang="en-US" sz="2700" kern="1200" dirty="0">
                <a:solidFill>
                  <a:schemeClr val="tx1"/>
                </a:solidFill>
                <a:latin typeface="+mj-lt"/>
                <a:ea typeface="+mj-ea"/>
                <a:cs typeface="+mj-cs"/>
              </a:rPr>
              <a:t>7. Water of Life</a:t>
            </a:r>
            <a:br>
              <a:rPr lang="en-US" altLang="en-US" sz="2700" kern="1200" dirty="0">
                <a:solidFill>
                  <a:schemeClr val="tx1"/>
                </a:solidFill>
                <a:latin typeface="+mj-lt"/>
                <a:ea typeface="+mj-ea"/>
                <a:cs typeface="+mj-cs"/>
              </a:rPr>
            </a:br>
            <a:r>
              <a:rPr lang="en-US" altLang="en-US" sz="2700" kern="1200" dirty="0">
                <a:solidFill>
                  <a:schemeClr val="tx1"/>
                </a:solidFill>
                <a:latin typeface="+mj-lt"/>
                <a:ea typeface="+mj-ea"/>
                <a:cs typeface="+mj-cs"/>
              </a:rPr>
              <a:t>8. Defender of the Weak</a:t>
            </a:r>
            <a:br>
              <a:rPr lang="en-US" altLang="en-US" sz="2700" kern="1200" dirty="0">
                <a:solidFill>
                  <a:schemeClr val="tx1"/>
                </a:solidFill>
                <a:latin typeface="+mj-lt"/>
                <a:ea typeface="+mj-ea"/>
                <a:cs typeface="+mj-cs"/>
              </a:rPr>
            </a:br>
            <a:r>
              <a:rPr lang="en-US" altLang="en-US" sz="2700" kern="1200" dirty="0">
                <a:solidFill>
                  <a:schemeClr val="tx1"/>
                </a:solidFill>
                <a:latin typeface="+mj-lt"/>
                <a:ea typeface="+mj-ea"/>
                <a:cs typeface="+mj-cs"/>
              </a:rPr>
              <a:t>9. Light of the World</a:t>
            </a:r>
          </a:p>
        </p:txBody>
      </p:sp>
      <p:pic>
        <p:nvPicPr>
          <p:cNvPr id="3" name="Picture 2">
            <a:extLst>
              <a:ext uri="{FF2B5EF4-FFF2-40B4-BE49-F238E27FC236}">
                <a16:creationId xmlns:a16="http://schemas.microsoft.com/office/drawing/2014/main" id="{1997629C-A0D8-47B7-A528-370BBB00B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25818"/>
            <a:ext cx="3950970" cy="5919056"/>
          </a:xfrm>
          <a:prstGeom prst="rect">
            <a:avLst/>
          </a:prstGeom>
        </p:spPr>
      </p:pic>
      <p:sp>
        <p:nvSpPr>
          <p:cNvPr id="2049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490" y="4409267"/>
            <a:ext cx="3182692" cy="27432"/>
          </a:xfrm>
          <a:custGeom>
            <a:avLst/>
            <a:gdLst>
              <a:gd name="csX0" fmla="*/ 0 w 3182692"/>
              <a:gd name="csY0" fmla="*/ 0 h 27432"/>
              <a:gd name="csX1" fmla="*/ 604711 w 3182692"/>
              <a:gd name="csY1" fmla="*/ 0 h 27432"/>
              <a:gd name="csX2" fmla="*/ 1241250 w 3182692"/>
              <a:gd name="csY2" fmla="*/ 0 h 27432"/>
              <a:gd name="csX3" fmla="*/ 1909615 w 3182692"/>
              <a:gd name="csY3" fmla="*/ 0 h 27432"/>
              <a:gd name="csX4" fmla="*/ 2577981 w 3182692"/>
              <a:gd name="csY4" fmla="*/ 0 h 27432"/>
              <a:gd name="csX5" fmla="*/ 3182692 w 3182692"/>
              <a:gd name="csY5" fmla="*/ 0 h 27432"/>
              <a:gd name="csX6" fmla="*/ 3182692 w 3182692"/>
              <a:gd name="csY6" fmla="*/ 27432 h 27432"/>
              <a:gd name="csX7" fmla="*/ 2482500 w 3182692"/>
              <a:gd name="csY7" fmla="*/ 27432 h 27432"/>
              <a:gd name="csX8" fmla="*/ 1782308 w 3182692"/>
              <a:gd name="csY8" fmla="*/ 27432 h 27432"/>
              <a:gd name="csX9" fmla="*/ 1145769 w 3182692"/>
              <a:gd name="csY9" fmla="*/ 27432 h 27432"/>
              <a:gd name="csX10" fmla="*/ 0 w 3182692"/>
              <a:gd name="csY10" fmla="*/ 27432 h 27432"/>
              <a:gd name="csX11" fmla="*/ 0 w 3182692"/>
              <a:gd name="csY11"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97C05984-655B-B7DC-786A-DEEFC59A30B0}"/>
              </a:ext>
            </a:extLst>
          </p:cNvPr>
          <p:cNvSpPr>
            <a:spLocks noGrp="1" noChangeArrowheads="1"/>
          </p:cNvSpPr>
          <p:nvPr>
            <p:ph type="title"/>
          </p:nvPr>
        </p:nvSpPr>
        <p:spPr>
          <a:xfrm>
            <a:off x="-76200" y="990600"/>
            <a:ext cx="9144000" cy="1143000"/>
          </a:xfrm>
        </p:spPr>
        <p:txBody>
          <a:bodyPr/>
          <a:lstStyle/>
          <a:p>
            <a:pPr marL="838200" indent="-838200" eaLnBrk="1" hangingPunct="1">
              <a:defRPr/>
            </a:pPr>
            <a:r>
              <a:rPr lang="en-US" altLang="en-US" sz="8000" b="1" dirty="0">
                <a:solidFill>
                  <a:schemeClr val="bg1"/>
                </a:solidFill>
                <a:effectLst>
                  <a:outerShdw blurRad="38100" dist="38100" dir="2700000" algn="tl">
                    <a:srgbClr val="000000"/>
                  </a:outerShdw>
                </a:effectLst>
              </a:rPr>
              <a:t>Son of God</a:t>
            </a:r>
            <a:br>
              <a:rPr lang="en-US" altLang="en-US" sz="80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8000" b="1" dirty="0">
              <a:solidFill>
                <a:schemeClr val="bg1"/>
              </a:solidFill>
              <a:effectLst>
                <a:outerShdw blurRad="38100" dist="38100" dir="2700000" algn="tl">
                  <a:srgbClr val="000000"/>
                </a:outerShdw>
              </a:effectLst>
              <a:latin typeface="Arial Rounded MT Bold" panose="020F0704030504030204" pitchFamily="34" charset="0"/>
            </a:endParaRPr>
          </a:p>
        </p:txBody>
      </p:sp>
      <p:sp>
        <p:nvSpPr>
          <p:cNvPr id="15363" name="Text Box 1027">
            <a:extLst>
              <a:ext uri="{FF2B5EF4-FFF2-40B4-BE49-F238E27FC236}">
                <a16:creationId xmlns:a16="http://schemas.microsoft.com/office/drawing/2014/main" id="{C3AE077C-36B0-1A3C-0303-A82A4C46687E}"/>
              </a:ext>
            </a:extLst>
          </p:cNvPr>
          <p:cNvSpPr txBox="1">
            <a:spLocks noChangeArrowheads="1"/>
          </p:cNvSpPr>
          <p:nvPr/>
        </p:nvSpPr>
        <p:spPr bwMode="auto">
          <a:xfrm>
            <a:off x="0" y="1905000"/>
            <a:ext cx="9144000" cy="1107996"/>
          </a:xfrm>
          <a:prstGeom prst="rect">
            <a:avLst/>
          </a:prstGeom>
          <a:noFill/>
          <a:ln>
            <a:noFill/>
          </a:ln>
          <a:effectLst/>
        </p:spPr>
        <p:txBody>
          <a:bodyPr>
            <a:spAutoFit/>
          </a:bodyPr>
          <a:lstStyle/>
          <a:p>
            <a:pPr algn="ctr" eaLnBrk="1" hangingPunct="1">
              <a:spcBef>
                <a:spcPct val="50000"/>
              </a:spcBef>
              <a:defRPr/>
            </a:pPr>
            <a:r>
              <a:rPr lang="en-US" altLang="en-US" sz="6600" b="1" dirty="0">
                <a:solidFill>
                  <a:srgbClr val="F2F587"/>
                </a:solidFill>
                <a:effectLst>
                  <a:outerShdw blurRad="38100" dist="38100" dir="2700000" algn="tl">
                    <a:srgbClr val="000000"/>
                  </a:outerShdw>
                </a:effectLst>
              </a:rPr>
              <a:t>John 1:1-14</a:t>
            </a:r>
          </a:p>
        </p:txBody>
      </p:sp>
      <p:sp>
        <p:nvSpPr>
          <p:cNvPr id="15364" name="Text Box 1028">
            <a:extLst>
              <a:ext uri="{FF2B5EF4-FFF2-40B4-BE49-F238E27FC236}">
                <a16:creationId xmlns:a16="http://schemas.microsoft.com/office/drawing/2014/main" id="{D6D0C18B-98CF-7134-2DB6-FC9EB4D79B72}"/>
              </a:ext>
            </a:extLst>
          </p:cNvPr>
          <p:cNvSpPr txBox="1">
            <a:spLocks noChangeArrowheads="1"/>
          </p:cNvSpPr>
          <p:nvPr/>
        </p:nvSpPr>
        <p:spPr bwMode="auto">
          <a:xfrm>
            <a:off x="381000" y="3429000"/>
            <a:ext cx="8229600" cy="2308324"/>
          </a:xfrm>
          <a:prstGeom prst="rect">
            <a:avLst/>
          </a:prstGeom>
          <a:noFill/>
          <a:ln>
            <a:noFill/>
          </a:ln>
          <a:effectLst/>
        </p:spPr>
        <p:txBody>
          <a:bodyPr wrap="square">
            <a:spAutoFit/>
          </a:bodyPr>
          <a:lstStyle/>
          <a:p>
            <a:pPr algn="ctr" eaLnBrk="1" hangingPunct="1">
              <a:spcBef>
                <a:spcPct val="50000"/>
              </a:spcBef>
              <a:defRPr/>
            </a:pPr>
            <a:r>
              <a:rPr lang="en-US" altLang="en-US" sz="7200" b="1" dirty="0">
                <a:solidFill>
                  <a:srgbClr val="F2F587"/>
                </a:solidFill>
                <a:effectLst>
                  <a:outerShdw blurRad="38100" dist="38100" dir="2700000" algn="tl">
                    <a:srgbClr val="000000"/>
                  </a:outerShdw>
                </a:effectLst>
              </a:rPr>
              <a:t>His deity is portrayed</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614</TotalTime>
  <Words>1057</Words>
  <Application>Microsoft Office PowerPoint</Application>
  <PresentationFormat>On-screen Show (4:3)</PresentationFormat>
  <Paragraphs>76</Paragraphs>
  <Slides>29</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Arial Rounded MT Bold</vt:lpstr>
      <vt:lpstr>Helvetica Neue</vt:lpstr>
      <vt:lpstr>Times New Roman</vt:lpstr>
      <vt:lpstr>Default Design</vt:lpstr>
      <vt:lpstr>1_Default Design</vt:lpstr>
      <vt:lpstr> </vt:lpstr>
      <vt:lpstr>What is the most important  question in life? </vt:lpstr>
      <vt:lpstr>Who is Jesus Christ? </vt:lpstr>
      <vt:lpstr>Each chapter in the book John  contains a portrayal of some aspect  of the character or work of Christ</vt:lpstr>
      <vt:lpstr>PowerPoint Presentation</vt:lpstr>
      <vt:lpstr>PowerPoint Presentation</vt:lpstr>
      <vt:lpstr>PowerPoint Presentation</vt:lpstr>
      <vt:lpstr>          1. Son of God 2. Son of Man 3. Divine Teacher 4. Soul-Winner 5. Great Physician 6. Bread of Life 7. Water of Life 8. Defender of the Weak 9. Light of the World</vt:lpstr>
      <vt:lpstr>Son of God </vt:lpstr>
      <vt:lpstr>John 1:1-14 NIV  The Word Became Flesh   1 In the beginning was the Word, and the Word was with God, and the Word was God. 2 He was with God in the beginning. 3 Through him all things were made; without him nothing was made that has been made.4 In him was life, and that life was the light of all mankind. </vt:lpstr>
      <vt:lpstr>Hebrews 1:2 NIV  2but in these last days he has spoken to us by his Son, whom he appointed heir of all things, and through whom he made the universe.    </vt:lpstr>
      <vt:lpstr>He is the creator of spiritual life… therefore the only one that can restore spiritual life. </vt:lpstr>
      <vt:lpstr>Son of Man </vt:lpstr>
      <vt:lpstr>John 2:1-11 NIV  Jesus Changes Water Into Wine   2 On the third day a wedding took place at Cana in Galilee. Jesus’ mother was there, 2 and Jesus and his disciples had also been invited to the wedding. 3 When the wine was gone, Jesus’ mother said to him, “They have no more wine.” </vt:lpstr>
      <vt:lpstr>John 2:1-11 NIV   4 “Woman, why do you involve me?” Jesus replied. “My hour has not yet come.” 5 His mother said to the servants, “Do whatever he tells you.” </vt:lpstr>
      <vt:lpstr>John 2:1-11 NIV  6 Nearby stood six stone water jars, the kind used by the Jews for ceremonial washing, each holding from twenty to thirty gallons. 7 Jesus said to the servants, “Fill the jars with water”; so they filled them to the brim. </vt:lpstr>
      <vt:lpstr>John 2:1-11 NIV  8 Then he told them, “Now draw some out and take it to the master of the banquet.” They did so, 9 and the master of the banquet tasted the water that had been turned into wine.  He did not realize where it had come from, though the servants who had drawn the water knew. </vt:lpstr>
      <vt:lpstr>John 2:1-11 NIV  Then he called the bridegroom aside 10 and said, “Everyone brings out the choice wine first and then the cheaper wine after the guests have had too much to drink; but you have saved the best till now.” </vt:lpstr>
      <vt:lpstr>John 2:1-11 NIV  11 What Jesus did here in Cana of Galilee was the first of the signs through which he revealed his glory; and his disciples believed in him. </vt:lpstr>
      <vt:lpstr>PowerPoint Presentation</vt:lpstr>
      <vt:lpstr>PowerPoint Presentation</vt:lpstr>
      <vt:lpstr>PowerPoint Presentation</vt:lpstr>
      <vt:lpstr>  What Did Jesus Mean                         by 'the Son of Man’?  The term the Son of Man occurs in Matthew 32 times, Mark 15 times, Luke 26 times, and John 12 times. In the first three Gospels, the title is always recorded as having been used by Christ of Himself and never by angel, by man, or by a demon. </vt:lpstr>
      <vt:lpstr>    Of the 12 occasions in John, 10 are from the lips of Christ; only twice was the expression used by men, and then only for criticism and unbelief: "We have heard out of the law that the Christ lives forever: and why do you say, The Son of Man must be lifted up? </vt:lpstr>
      <vt:lpstr>  Who is this Son of Man?" Those are the only two occasions in all the Gospels where the term is found upon the lips of any but Christ. It is Christ's own description of Himself, and it is the term that links Him to humanity and shows His intimate and positive relationship to the human race.</vt:lpstr>
      <vt:lpstr>   If you do a study of the term "Son of Man" in the gospels, you'll see that he didn't refer to himself most often as Son of God but as Son of Man. He said things like, in Mark 10:45, "The Son of Man came not to be served but to serve and to give his life as a ransom for many." So, he calls himself Son of Man very often.  https://www.christianity.com/wiki/jesus-christ/why-is-jesus-called-the-son-of-man-11597296.html</vt:lpstr>
      <vt:lpstr>               The best steps…    Believe  Receive  Live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Part 2</dc:title>
  <dc:creator>Mark</dc:creator>
  <cp:lastModifiedBy>MARK VANBEBBER</cp:lastModifiedBy>
  <cp:revision>152</cp:revision>
  <dcterms:created xsi:type="dcterms:W3CDTF">2003-01-26T19:55:40Z</dcterms:created>
  <dcterms:modified xsi:type="dcterms:W3CDTF">2026-05-12T19:22:35Z</dcterms:modified>
</cp:coreProperties>
</file>