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6" r:id="rId3"/>
    <p:sldId id="261" r:id="rId4"/>
    <p:sldId id="265" r:id="rId5"/>
    <p:sldId id="264" r:id="rId6"/>
    <p:sldId id="286" r:id="rId7"/>
    <p:sldId id="280" r:id="rId8"/>
    <p:sldId id="281" r:id="rId9"/>
    <p:sldId id="283" r:id="rId10"/>
    <p:sldId id="284" r:id="rId11"/>
    <p:sldId id="285" r:id="rId12"/>
    <p:sldId id="287" r:id="rId13"/>
    <p:sldId id="290" r:id="rId14"/>
    <p:sldId id="288" r:id="rId15"/>
    <p:sldId id="279" r:id="rId16"/>
    <p:sldId id="268" r:id="rId17"/>
    <p:sldId id="294" r:id="rId18"/>
    <p:sldId id="292" r:id="rId19"/>
    <p:sldId id="257" r:id="rId20"/>
    <p:sldId id="293" r:id="rId21"/>
    <p:sldId id="291" r:id="rId22"/>
    <p:sldId id="296" r:id="rId23"/>
    <p:sldId id="297" r:id="rId24"/>
    <p:sldId id="295"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D78"/>
    <a:srgbClr val="00002E"/>
    <a:srgbClr val="000066"/>
    <a:srgbClr val="F2F587"/>
    <a:srgbClr val="C9D45C"/>
    <a:srgbClr val="EBEF41"/>
    <a:srgbClr val="4E4E4E"/>
    <a:srgbClr val="5A5A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showGuides="1">
      <p:cViewPr varScale="1">
        <p:scale>
          <a:sx n="101" d="100"/>
          <a:sy n="101" d="100"/>
        </p:scale>
        <p:origin x="1512" y="114"/>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B3B4E1E-703A-3440-DAFD-F6DC0AEB390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en-US" altLang="en-US"/>
              <a:t>August 21, 2016</a:t>
            </a:r>
          </a:p>
        </p:txBody>
      </p:sp>
      <p:sp>
        <p:nvSpPr>
          <p:cNvPr id="4099" name="Rectangle 3">
            <a:extLst>
              <a:ext uri="{FF2B5EF4-FFF2-40B4-BE49-F238E27FC236}">
                <a16:creationId xmlns:a16="http://schemas.microsoft.com/office/drawing/2014/main" id="{1EEC2257-64C2-4BBA-65F1-14E26A170F9E}"/>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a:extLst>
              <a:ext uri="{FF2B5EF4-FFF2-40B4-BE49-F238E27FC236}">
                <a16:creationId xmlns:a16="http://schemas.microsoft.com/office/drawing/2014/main" id="{FEA55921-FFAD-AD5E-7F0B-D9F5671180DA}"/>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1" name="Rectangle 5">
            <a:extLst>
              <a:ext uri="{FF2B5EF4-FFF2-40B4-BE49-F238E27FC236}">
                <a16:creationId xmlns:a16="http://schemas.microsoft.com/office/drawing/2014/main" id="{D637EA2B-D676-3E7A-763A-E08A5790753B}"/>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E75252E-DE70-4D4E-91C1-80EEDA2AB2C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E772B48-E628-539F-98DC-4388C66BD5B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en-US" altLang="en-US"/>
              <a:t>August 21, 2016</a:t>
            </a:r>
          </a:p>
        </p:txBody>
      </p:sp>
      <p:sp>
        <p:nvSpPr>
          <p:cNvPr id="12291" name="Rectangle 3">
            <a:extLst>
              <a:ext uri="{FF2B5EF4-FFF2-40B4-BE49-F238E27FC236}">
                <a16:creationId xmlns:a16="http://schemas.microsoft.com/office/drawing/2014/main" id="{74F27BC7-9469-9DFB-7308-65356FFE7644}"/>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a:extLst>
              <a:ext uri="{FF2B5EF4-FFF2-40B4-BE49-F238E27FC236}">
                <a16:creationId xmlns:a16="http://schemas.microsoft.com/office/drawing/2014/main" id="{5CC2BDC4-8277-6CC7-6B8C-0DDA1276DD8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33011517-F3F8-70AD-2537-8C9ABD6FBB09}"/>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4" name="Rectangle 6">
            <a:extLst>
              <a:ext uri="{FF2B5EF4-FFF2-40B4-BE49-F238E27FC236}">
                <a16:creationId xmlns:a16="http://schemas.microsoft.com/office/drawing/2014/main" id="{0B5B4FB8-D721-9B64-A155-B46545A6C852}"/>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5" name="Rectangle 7">
            <a:extLst>
              <a:ext uri="{FF2B5EF4-FFF2-40B4-BE49-F238E27FC236}">
                <a16:creationId xmlns:a16="http://schemas.microsoft.com/office/drawing/2014/main" id="{447DC723-A2E6-C0C6-98DC-B15EBACBCA90}"/>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6383519-A038-408E-B0EA-BEAA22960467}"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0EFB4F5-A9F5-FF59-CB65-3479A20801BD}"/>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B46F8C46-0666-6320-D447-5041FFDE46D5}"/>
              </a:ext>
            </a:extLst>
          </p:cNvPr>
          <p:cNvSpPr>
            <a:spLocks noGrp="1" noChangeArrowheads="1"/>
          </p:cNvSpPr>
          <p:nvPr>
            <p:ph type="sldNum" sz="quarter" idx="5"/>
          </p:nvPr>
        </p:nvSpPr>
        <p:spPr>
          <a:ln/>
        </p:spPr>
        <p:txBody>
          <a:bodyPr/>
          <a:lstStyle/>
          <a:p>
            <a:fld id="{19C2D7D9-B347-475F-8838-371F8722170A}" type="slidenum">
              <a:rPr lang="en-US" altLang="en-US"/>
              <a:pPr/>
              <a:t>1</a:t>
            </a:fld>
            <a:endParaRPr lang="en-US" altLang="en-US"/>
          </a:p>
        </p:txBody>
      </p:sp>
      <p:sp>
        <p:nvSpPr>
          <p:cNvPr id="13314" name="Rectangle 2">
            <a:extLst>
              <a:ext uri="{FF2B5EF4-FFF2-40B4-BE49-F238E27FC236}">
                <a16:creationId xmlns:a16="http://schemas.microsoft.com/office/drawing/2014/main" id="{0E08599D-286F-5538-5214-6429A7B4ADE0}"/>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E888B7CD-968E-26AA-3358-7CB87A4C700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6DE1206-6D13-CE44-52DE-9F781B693883}"/>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EF855CBA-1DC0-01C7-569A-E1FC3BE0C782}"/>
              </a:ext>
            </a:extLst>
          </p:cNvPr>
          <p:cNvSpPr>
            <a:spLocks noGrp="1" noChangeArrowheads="1"/>
          </p:cNvSpPr>
          <p:nvPr>
            <p:ph type="sldNum" sz="quarter" idx="5"/>
          </p:nvPr>
        </p:nvSpPr>
        <p:spPr>
          <a:ln/>
        </p:spPr>
        <p:txBody>
          <a:bodyPr/>
          <a:lstStyle/>
          <a:p>
            <a:fld id="{3411B85F-E85A-4F93-A0C1-88254052568B}" type="slidenum">
              <a:rPr lang="en-US" altLang="en-US"/>
              <a:pPr/>
              <a:t>15</a:t>
            </a:fld>
            <a:endParaRPr lang="en-US" altLang="en-US"/>
          </a:p>
        </p:txBody>
      </p:sp>
      <p:sp>
        <p:nvSpPr>
          <p:cNvPr id="47106" name="Rectangle 2">
            <a:extLst>
              <a:ext uri="{FF2B5EF4-FFF2-40B4-BE49-F238E27FC236}">
                <a16:creationId xmlns:a16="http://schemas.microsoft.com/office/drawing/2014/main" id="{29DC21C2-5F9A-F8E9-6E5E-B4D2D136952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Rectangle 3">
            <a:extLst>
              <a:ext uri="{FF2B5EF4-FFF2-40B4-BE49-F238E27FC236}">
                <a16:creationId xmlns:a16="http://schemas.microsoft.com/office/drawing/2014/main" id="{C64CB9B4-9FB1-EBE9-4EAE-95261EE7469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1A90484-F5E9-52F5-69C4-941687EB722D}"/>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70E36425-F325-3CE4-0223-E4C5D973B889}"/>
              </a:ext>
            </a:extLst>
          </p:cNvPr>
          <p:cNvSpPr>
            <a:spLocks noGrp="1" noChangeArrowheads="1"/>
          </p:cNvSpPr>
          <p:nvPr>
            <p:ph type="sldNum" sz="quarter" idx="5"/>
          </p:nvPr>
        </p:nvSpPr>
        <p:spPr>
          <a:ln/>
        </p:spPr>
        <p:txBody>
          <a:bodyPr/>
          <a:lstStyle/>
          <a:p>
            <a:fld id="{FB705128-498F-4B64-8218-A27C529F8B5E}" type="slidenum">
              <a:rPr lang="en-US" altLang="en-US"/>
              <a:pPr/>
              <a:t>16</a:t>
            </a:fld>
            <a:endParaRPr lang="en-US" altLang="en-US"/>
          </a:p>
        </p:txBody>
      </p:sp>
      <p:sp>
        <p:nvSpPr>
          <p:cNvPr id="20482" name="Rectangle 2">
            <a:extLst>
              <a:ext uri="{FF2B5EF4-FFF2-40B4-BE49-F238E27FC236}">
                <a16:creationId xmlns:a16="http://schemas.microsoft.com/office/drawing/2014/main" id="{11C29763-E2EC-01C9-9BA5-13975128B4BB}"/>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4C472E3-6CE4-4914-C0A0-9BE2D2EC441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378F0-A273-0E3D-42E9-80E8EBF1904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66C2BAC-CE7B-36DE-2A3D-A614C80374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21, 2016</a:t>
            </a:r>
          </a:p>
        </p:txBody>
      </p:sp>
      <p:sp>
        <p:nvSpPr>
          <p:cNvPr id="4" name="Rectangle 7">
            <a:extLst>
              <a:ext uri="{FF2B5EF4-FFF2-40B4-BE49-F238E27FC236}">
                <a16:creationId xmlns:a16="http://schemas.microsoft.com/office/drawing/2014/main" id="{35A9B810-5F8B-5AC4-2319-0CE3EE65B3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B4FCBC-C1BA-4F35-8C4D-B6E0F6E5B2C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9154" name="Rectangle 2">
            <a:extLst>
              <a:ext uri="{FF2B5EF4-FFF2-40B4-BE49-F238E27FC236}">
                <a16:creationId xmlns:a16="http://schemas.microsoft.com/office/drawing/2014/main" id="{F92C56FF-C8F7-83D6-821F-6970930933D2}"/>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6357B6D7-67B6-B366-A007-8B9F0EA57EA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61125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AEEB7-1236-6AB4-1350-55B90C74324D}"/>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7C4DA4F-6C24-140E-3DE3-DF97D1CDE1B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21, 2016</a:t>
            </a:r>
          </a:p>
        </p:txBody>
      </p:sp>
      <p:sp>
        <p:nvSpPr>
          <p:cNvPr id="4" name="Rectangle 7">
            <a:extLst>
              <a:ext uri="{FF2B5EF4-FFF2-40B4-BE49-F238E27FC236}">
                <a16:creationId xmlns:a16="http://schemas.microsoft.com/office/drawing/2014/main" id="{0CA60409-B691-4D77-FA96-3D5B6438E3C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23379-30A8-4023-897A-FE97E9082476}"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02" name="Rectangle 2">
            <a:extLst>
              <a:ext uri="{FF2B5EF4-FFF2-40B4-BE49-F238E27FC236}">
                <a16:creationId xmlns:a16="http://schemas.microsoft.com/office/drawing/2014/main" id="{4744D91C-052B-B349-FF37-232D9B8764EB}"/>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2D353737-ED4E-5F80-8B1A-98BD41B5B0F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4932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02059-AD1C-470F-88BA-64E8E897C0B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75B7B34-44C7-955F-986D-C3366FA76C3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21, 2016</a:t>
            </a:r>
          </a:p>
        </p:txBody>
      </p:sp>
      <p:sp>
        <p:nvSpPr>
          <p:cNvPr id="4" name="Rectangle 7">
            <a:extLst>
              <a:ext uri="{FF2B5EF4-FFF2-40B4-BE49-F238E27FC236}">
                <a16:creationId xmlns:a16="http://schemas.microsoft.com/office/drawing/2014/main" id="{7017E597-2A66-2044-EA37-2C892BAAA7A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11B85F-E85A-4F93-A0C1-88254052568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106" name="Rectangle 2">
            <a:extLst>
              <a:ext uri="{FF2B5EF4-FFF2-40B4-BE49-F238E27FC236}">
                <a16:creationId xmlns:a16="http://schemas.microsoft.com/office/drawing/2014/main" id="{82F24970-32E2-CDCD-FAA2-709D726605B5}"/>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Rectangle 3">
            <a:extLst>
              <a:ext uri="{FF2B5EF4-FFF2-40B4-BE49-F238E27FC236}">
                <a16:creationId xmlns:a16="http://schemas.microsoft.com/office/drawing/2014/main" id="{67B578DB-0FCD-E6AD-E5F1-8D30CEDEC3C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513142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B7294-7E58-6323-111C-D0794BB5816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A7E4C55C-8CDA-703C-338C-F0A89CC8EB4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August 21, 2016</a:t>
            </a:r>
          </a:p>
        </p:txBody>
      </p:sp>
      <p:sp>
        <p:nvSpPr>
          <p:cNvPr id="4" name="Rectangle 7">
            <a:extLst>
              <a:ext uri="{FF2B5EF4-FFF2-40B4-BE49-F238E27FC236}">
                <a16:creationId xmlns:a16="http://schemas.microsoft.com/office/drawing/2014/main" id="{A6692ECB-0934-5B17-6151-122991FC17F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4EEEC5-ABD2-4AC4-9E3F-E245A49AC23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298" name="Rectangle 2">
            <a:extLst>
              <a:ext uri="{FF2B5EF4-FFF2-40B4-BE49-F238E27FC236}">
                <a16:creationId xmlns:a16="http://schemas.microsoft.com/office/drawing/2014/main" id="{67EB1749-2712-FBFE-3D25-399C6DB7EE3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CBD6C7CE-816E-E45A-7079-2FC361D8C33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4242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F8F48-8E3B-48A5-2F0F-1408449D533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27479DC-789F-12B0-F411-1D5867E69AD3}"/>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3211CEE6-919B-73DE-ADDD-7F1128C9872A}"/>
              </a:ext>
            </a:extLst>
          </p:cNvPr>
          <p:cNvSpPr>
            <a:spLocks noGrp="1" noChangeArrowheads="1"/>
          </p:cNvSpPr>
          <p:nvPr>
            <p:ph type="sldNum" sz="quarter" idx="5"/>
          </p:nvPr>
        </p:nvSpPr>
        <p:spPr>
          <a:ln/>
        </p:spPr>
        <p:txBody>
          <a:bodyPr/>
          <a:lstStyle/>
          <a:p>
            <a:fld id="{FB705128-498F-4B64-8218-A27C529F8B5E}" type="slidenum">
              <a:rPr lang="en-US" altLang="en-US"/>
              <a:pPr/>
              <a:t>6</a:t>
            </a:fld>
            <a:endParaRPr lang="en-US" altLang="en-US"/>
          </a:p>
        </p:txBody>
      </p:sp>
      <p:sp>
        <p:nvSpPr>
          <p:cNvPr id="20482" name="Rectangle 2">
            <a:extLst>
              <a:ext uri="{FF2B5EF4-FFF2-40B4-BE49-F238E27FC236}">
                <a16:creationId xmlns:a16="http://schemas.microsoft.com/office/drawing/2014/main" id="{399E5F2A-973E-3001-2FE7-7EF84B170CF5}"/>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56923D88-62C8-C3C1-E793-56912B42EBB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532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E948EA3-3A3B-2ACD-4915-9AF952C2F5BE}"/>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05950A3A-03C1-AD6B-D0C4-4B74C0DE71E6}"/>
              </a:ext>
            </a:extLst>
          </p:cNvPr>
          <p:cNvSpPr>
            <a:spLocks noGrp="1" noChangeArrowheads="1"/>
          </p:cNvSpPr>
          <p:nvPr>
            <p:ph type="sldNum" sz="quarter" idx="5"/>
          </p:nvPr>
        </p:nvSpPr>
        <p:spPr>
          <a:ln/>
        </p:spPr>
        <p:txBody>
          <a:bodyPr/>
          <a:lstStyle/>
          <a:p>
            <a:fld id="{08B4FCBC-C1BA-4F35-8C4D-B6E0F6E5B2CD}" type="slidenum">
              <a:rPr lang="en-US" altLang="en-US"/>
              <a:pPr/>
              <a:t>7</a:t>
            </a:fld>
            <a:endParaRPr lang="en-US" altLang="en-US"/>
          </a:p>
        </p:txBody>
      </p:sp>
      <p:sp>
        <p:nvSpPr>
          <p:cNvPr id="49154" name="Rectangle 2">
            <a:extLst>
              <a:ext uri="{FF2B5EF4-FFF2-40B4-BE49-F238E27FC236}">
                <a16:creationId xmlns:a16="http://schemas.microsoft.com/office/drawing/2014/main" id="{9ABD6222-F2E0-428C-1218-CC464AF6B5AB}"/>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AACFC3B4-E3F4-ED69-7899-432521E37F0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C7DC62F-8A82-F4E6-7FDD-2E8AF07DFEC4}"/>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92E96EE9-8378-0D6C-9348-2B0B27F66750}"/>
              </a:ext>
            </a:extLst>
          </p:cNvPr>
          <p:cNvSpPr>
            <a:spLocks noGrp="1" noChangeArrowheads="1"/>
          </p:cNvSpPr>
          <p:nvPr>
            <p:ph type="sldNum" sz="quarter" idx="5"/>
          </p:nvPr>
        </p:nvSpPr>
        <p:spPr>
          <a:ln/>
        </p:spPr>
        <p:txBody>
          <a:bodyPr/>
          <a:lstStyle/>
          <a:p>
            <a:fld id="{E4123379-30A8-4023-897A-FE97E9082476}" type="slidenum">
              <a:rPr lang="en-US" altLang="en-US"/>
              <a:pPr/>
              <a:t>8</a:t>
            </a:fld>
            <a:endParaRPr lang="en-US" altLang="en-US"/>
          </a:p>
        </p:txBody>
      </p:sp>
      <p:sp>
        <p:nvSpPr>
          <p:cNvPr id="51202" name="Rectangle 2">
            <a:extLst>
              <a:ext uri="{FF2B5EF4-FFF2-40B4-BE49-F238E27FC236}">
                <a16:creationId xmlns:a16="http://schemas.microsoft.com/office/drawing/2014/main" id="{270F2D8B-6458-FBB4-A680-A34AEEE8738D}"/>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50B8C639-7AC3-987D-44F4-EAC11B5B104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E2BD043-DBDC-1CDD-8234-3345E856BE85}"/>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EAF94C02-FFB3-EA77-FD4A-57BBAFD19122}"/>
              </a:ext>
            </a:extLst>
          </p:cNvPr>
          <p:cNvSpPr>
            <a:spLocks noGrp="1" noChangeArrowheads="1"/>
          </p:cNvSpPr>
          <p:nvPr>
            <p:ph type="sldNum" sz="quarter" idx="5"/>
          </p:nvPr>
        </p:nvSpPr>
        <p:spPr>
          <a:ln/>
        </p:spPr>
        <p:txBody>
          <a:bodyPr/>
          <a:lstStyle/>
          <a:p>
            <a:fld id="{844EEEC5-ABD2-4AC4-9E3F-E245A49AC234}" type="slidenum">
              <a:rPr lang="en-US" altLang="en-US"/>
              <a:pPr/>
              <a:t>9</a:t>
            </a:fld>
            <a:endParaRPr lang="en-US" altLang="en-US"/>
          </a:p>
        </p:txBody>
      </p:sp>
      <p:sp>
        <p:nvSpPr>
          <p:cNvPr id="55298" name="Rectangle 2">
            <a:extLst>
              <a:ext uri="{FF2B5EF4-FFF2-40B4-BE49-F238E27FC236}">
                <a16:creationId xmlns:a16="http://schemas.microsoft.com/office/drawing/2014/main" id="{5BA030DD-4A8A-C9EE-EE25-54B4ACE25F3D}"/>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3782936-65D0-7A62-F1D9-408FBF2ADA0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C6FCB-482D-2DAC-D037-B275C776BBD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568167C-D1DB-984B-20F1-1AEDF60A0D3B}"/>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D0946764-0D3D-FE5F-D2FC-5AE8B52BE3A3}"/>
              </a:ext>
            </a:extLst>
          </p:cNvPr>
          <p:cNvSpPr>
            <a:spLocks noGrp="1" noChangeArrowheads="1"/>
          </p:cNvSpPr>
          <p:nvPr>
            <p:ph type="sldNum" sz="quarter" idx="5"/>
          </p:nvPr>
        </p:nvSpPr>
        <p:spPr>
          <a:ln/>
        </p:spPr>
        <p:txBody>
          <a:bodyPr/>
          <a:lstStyle/>
          <a:p>
            <a:fld id="{844EEEC5-ABD2-4AC4-9E3F-E245A49AC234}" type="slidenum">
              <a:rPr lang="en-US" altLang="en-US"/>
              <a:pPr/>
              <a:t>11</a:t>
            </a:fld>
            <a:endParaRPr lang="en-US" altLang="en-US"/>
          </a:p>
        </p:txBody>
      </p:sp>
      <p:sp>
        <p:nvSpPr>
          <p:cNvPr id="55298" name="Rectangle 2">
            <a:extLst>
              <a:ext uri="{FF2B5EF4-FFF2-40B4-BE49-F238E27FC236}">
                <a16:creationId xmlns:a16="http://schemas.microsoft.com/office/drawing/2014/main" id="{F6FA9CA9-96FC-297C-64DA-995F42CFEEDB}"/>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7A56DB31-9EE1-07BD-DB99-9D7067B308D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4200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A7C4A-4901-E1DB-A021-9DF0D90FC05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9DD403E6-3C1C-C09C-05A3-979E1AE3665F}"/>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DD3959A7-D934-493C-7357-09EAD3360279}"/>
              </a:ext>
            </a:extLst>
          </p:cNvPr>
          <p:cNvSpPr>
            <a:spLocks noGrp="1" noChangeArrowheads="1"/>
          </p:cNvSpPr>
          <p:nvPr>
            <p:ph type="sldNum" sz="quarter" idx="5"/>
          </p:nvPr>
        </p:nvSpPr>
        <p:spPr>
          <a:ln/>
        </p:spPr>
        <p:txBody>
          <a:bodyPr/>
          <a:lstStyle/>
          <a:p>
            <a:fld id="{844EEEC5-ABD2-4AC4-9E3F-E245A49AC234}" type="slidenum">
              <a:rPr lang="en-US" altLang="en-US"/>
              <a:pPr/>
              <a:t>12</a:t>
            </a:fld>
            <a:endParaRPr lang="en-US" altLang="en-US"/>
          </a:p>
        </p:txBody>
      </p:sp>
      <p:sp>
        <p:nvSpPr>
          <p:cNvPr id="55298" name="Rectangle 2">
            <a:extLst>
              <a:ext uri="{FF2B5EF4-FFF2-40B4-BE49-F238E27FC236}">
                <a16:creationId xmlns:a16="http://schemas.microsoft.com/office/drawing/2014/main" id="{C1336A5C-1153-B05D-BD7F-208298AD2482}"/>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A865053C-AC74-B53F-47E8-0CA9B6FD1A3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66539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3EE2D-930C-54C0-5CE4-61F5D076886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C543DDA-1242-A624-B1DE-B90032E66396}"/>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51E23C61-D089-793C-8DF9-9F4EEDE58B3B}"/>
              </a:ext>
            </a:extLst>
          </p:cNvPr>
          <p:cNvSpPr>
            <a:spLocks noGrp="1" noChangeArrowheads="1"/>
          </p:cNvSpPr>
          <p:nvPr>
            <p:ph type="sldNum" sz="quarter" idx="5"/>
          </p:nvPr>
        </p:nvSpPr>
        <p:spPr>
          <a:ln/>
        </p:spPr>
        <p:txBody>
          <a:bodyPr/>
          <a:lstStyle/>
          <a:p>
            <a:fld id="{844EEEC5-ABD2-4AC4-9E3F-E245A49AC234}" type="slidenum">
              <a:rPr lang="en-US" altLang="en-US"/>
              <a:pPr/>
              <a:t>13</a:t>
            </a:fld>
            <a:endParaRPr lang="en-US" altLang="en-US"/>
          </a:p>
        </p:txBody>
      </p:sp>
      <p:sp>
        <p:nvSpPr>
          <p:cNvPr id="55298" name="Rectangle 2">
            <a:extLst>
              <a:ext uri="{FF2B5EF4-FFF2-40B4-BE49-F238E27FC236}">
                <a16:creationId xmlns:a16="http://schemas.microsoft.com/office/drawing/2014/main" id="{B5124BED-7209-AFC7-4039-7180A57BE9E5}"/>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58804BB-4C9A-DC65-04E1-21324D4AA1E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880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7B9F0-782D-6E8C-44F7-774AAFED9D2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D8660DD-5E26-B86E-2186-8FF122F7C9BF}"/>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952D4BB4-6FA2-8050-E3BF-6AF5819F133F}"/>
              </a:ext>
            </a:extLst>
          </p:cNvPr>
          <p:cNvSpPr>
            <a:spLocks noGrp="1" noChangeArrowheads="1"/>
          </p:cNvSpPr>
          <p:nvPr>
            <p:ph type="sldNum" sz="quarter" idx="5"/>
          </p:nvPr>
        </p:nvSpPr>
        <p:spPr>
          <a:ln/>
        </p:spPr>
        <p:txBody>
          <a:bodyPr/>
          <a:lstStyle/>
          <a:p>
            <a:fld id="{844EEEC5-ABD2-4AC4-9E3F-E245A49AC234}" type="slidenum">
              <a:rPr lang="en-US" altLang="en-US"/>
              <a:pPr/>
              <a:t>14</a:t>
            </a:fld>
            <a:endParaRPr lang="en-US" altLang="en-US"/>
          </a:p>
        </p:txBody>
      </p:sp>
      <p:sp>
        <p:nvSpPr>
          <p:cNvPr id="55298" name="Rectangle 2">
            <a:extLst>
              <a:ext uri="{FF2B5EF4-FFF2-40B4-BE49-F238E27FC236}">
                <a16:creationId xmlns:a16="http://schemas.microsoft.com/office/drawing/2014/main" id="{685C299C-03D1-4FF9-513F-C1CB7FA4F464}"/>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8AF6252-06D5-895D-F664-BEC3C6AC6BE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75872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6869-BFF6-8419-43E2-249E013471F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541EF9-ACDA-E92F-C70A-F2A6A56EE9D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ED1304-2BFD-D2C6-6C7A-5E72613D818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A9F2E9-B21D-3E8E-EA20-63596A917D9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EE933F6-4ABE-68F8-D19D-1F7512F8DF99}"/>
              </a:ext>
            </a:extLst>
          </p:cNvPr>
          <p:cNvSpPr>
            <a:spLocks noGrp="1"/>
          </p:cNvSpPr>
          <p:nvPr>
            <p:ph type="sldNum" sz="quarter" idx="12"/>
          </p:nvPr>
        </p:nvSpPr>
        <p:spPr/>
        <p:txBody>
          <a:bodyPr/>
          <a:lstStyle>
            <a:lvl1pPr>
              <a:defRPr/>
            </a:lvl1pPr>
          </a:lstStyle>
          <a:p>
            <a:fld id="{685F19FF-BC67-4023-82CF-3A2C19B5CAF6}" type="slidenum">
              <a:rPr lang="en-US" altLang="en-US"/>
              <a:pPr/>
              <a:t>‹#›</a:t>
            </a:fld>
            <a:endParaRPr lang="en-US" altLang="en-US"/>
          </a:p>
        </p:txBody>
      </p:sp>
    </p:spTree>
    <p:extLst>
      <p:ext uri="{BB962C8B-B14F-4D97-AF65-F5344CB8AC3E}">
        <p14:creationId xmlns:p14="http://schemas.microsoft.com/office/powerpoint/2010/main" val="307584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04AA1-02D0-2352-DECD-00DD29304B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3EEC52-3B3E-F6AB-ECD5-9144CCD0A6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3D664-D15B-E73F-21FC-3A54CF87458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635A3B-2905-60C4-2F1C-6256261BF55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224FF78-6372-042F-B511-CD1214D0653A}"/>
              </a:ext>
            </a:extLst>
          </p:cNvPr>
          <p:cNvSpPr>
            <a:spLocks noGrp="1"/>
          </p:cNvSpPr>
          <p:nvPr>
            <p:ph type="sldNum" sz="quarter" idx="12"/>
          </p:nvPr>
        </p:nvSpPr>
        <p:spPr/>
        <p:txBody>
          <a:bodyPr/>
          <a:lstStyle>
            <a:lvl1pPr>
              <a:defRPr/>
            </a:lvl1pPr>
          </a:lstStyle>
          <a:p>
            <a:fld id="{4888CEAB-249D-4C8D-8A41-57930298F4B2}" type="slidenum">
              <a:rPr lang="en-US" altLang="en-US"/>
              <a:pPr/>
              <a:t>‹#›</a:t>
            </a:fld>
            <a:endParaRPr lang="en-US" altLang="en-US"/>
          </a:p>
        </p:txBody>
      </p:sp>
    </p:spTree>
    <p:extLst>
      <p:ext uri="{BB962C8B-B14F-4D97-AF65-F5344CB8AC3E}">
        <p14:creationId xmlns:p14="http://schemas.microsoft.com/office/powerpoint/2010/main" val="349012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4A34D0-F5EC-6391-F3EE-728DC08D6B6C}"/>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9511C3-99ED-3D41-C532-ADBB717C82B0}"/>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F8FAD-9A4F-77EC-FD1D-87FF20928F3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D54C94F-F685-6E98-28D2-E8972A68091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59D34F2-6FF6-C20D-87C9-3BB511C2C58B}"/>
              </a:ext>
            </a:extLst>
          </p:cNvPr>
          <p:cNvSpPr>
            <a:spLocks noGrp="1"/>
          </p:cNvSpPr>
          <p:nvPr>
            <p:ph type="sldNum" sz="quarter" idx="12"/>
          </p:nvPr>
        </p:nvSpPr>
        <p:spPr/>
        <p:txBody>
          <a:bodyPr/>
          <a:lstStyle>
            <a:lvl1pPr>
              <a:defRPr/>
            </a:lvl1pPr>
          </a:lstStyle>
          <a:p>
            <a:fld id="{67C55800-9D00-4C45-845B-C9E11A6597D6}" type="slidenum">
              <a:rPr lang="en-US" altLang="en-US"/>
              <a:pPr/>
              <a:t>‹#›</a:t>
            </a:fld>
            <a:endParaRPr lang="en-US" altLang="en-US"/>
          </a:p>
        </p:txBody>
      </p:sp>
    </p:spTree>
    <p:extLst>
      <p:ext uri="{BB962C8B-B14F-4D97-AF65-F5344CB8AC3E}">
        <p14:creationId xmlns:p14="http://schemas.microsoft.com/office/powerpoint/2010/main" val="18702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087A2-2F9C-EB37-4218-B61A776AA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189D2-875C-0096-9845-018944215C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B0253-C146-A7CB-4295-DCBDE42B8CF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986A06-1A7B-696B-3492-2837907D6AF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2FE18AE-450A-D2A0-1F70-623419CBFAC9}"/>
              </a:ext>
            </a:extLst>
          </p:cNvPr>
          <p:cNvSpPr>
            <a:spLocks noGrp="1"/>
          </p:cNvSpPr>
          <p:nvPr>
            <p:ph type="sldNum" sz="quarter" idx="12"/>
          </p:nvPr>
        </p:nvSpPr>
        <p:spPr/>
        <p:txBody>
          <a:bodyPr/>
          <a:lstStyle>
            <a:lvl1pPr>
              <a:defRPr/>
            </a:lvl1pPr>
          </a:lstStyle>
          <a:p>
            <a:fld id="{AF539BFB-43FB-440D-8FEF-0B969EF28767}" type="slidenum">
              <a:rPr lang="en-US" altLang="en-US"/>
              <a:pPr/>
              <a:t>‹#›</a:t>
            </a:fld>
            <a:endParaRPr lang="en-US" altLang="en-US"/>
          </a:p>
        </p:txBody>
      </p:sp>
    </p:spTree>
    <p:extLst>
      <p:ext uri="{BB962C8B-B14F-4D97-AF65-F5344CB8AC3E}">
        <p14:creationId xmlns:p14="http://schemas.microsoft.com/office/powerpoint/2010/main" val="260387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C9FC-B4F7-A739-EFAF-ECC177F462C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386569-355D-0849-4C14-86EE0F2CB68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ADD2D8B-F027-FEA2-F28B-21176D86B1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5EBA63F-0388-E589-D8D6-3553D17D64E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C78A518-6C30-7974-0AC7-C3E4F5ADE552}"/>
              </a:ext>
            </a:extLst>
          </p:cNvPr>
          <p:cNvSpPr>
            <a:spLocks noGrp="1"/>
          </p:cNvSpPr>
          <p:nvPr>
            <p:ph type="sldNum" sz="quarter" idx="12"/>
          </p:nvPr>
        </p:nvSpPr>
        <p:spPr/>
        <p:txBody>
          <a:bodyPr/>
          <a:lstStyle>
            <a:lvl1pPr>
              <a:defRPr/>
            </a:lvl1pPr>
          </a:lstStyle>
          <a:p>
            <a:fld id="{1B46E883-D9F3-4616-8D7A-F959D94F6C9D}" type="slidenum">
              <a:rPr lang="en-US" altLang="en-US"/>
              <a:pPr/>
              <a:t>‹#›</a:t>
            </a:fld>
            <a:endParaRPr lang="en-US" altLang="en-US"/>
          </a:p>
        </p:txBody>
      </p:sp>
    </p:spTree>
    <p:extLst>
      <p:ext uri="{BB962C8B-B14F-4D97-AF65-F5344CB8AC3E}">
        <p14:creationId xmlns:p14="http://schemas.microsoft.com/office/powerpoint/2010/main" val="63772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3699-7868-3C55-DAAB-05581EABE9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6F20CA-F2B1-3F81-69B9-F96D71011511}"/>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3BF4F2-5996-7B52-7B22-21B6BEA9C1C7}"/>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BD6783-4514-EAE0-8ACC-8B140A9D6E3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36EAFD9-F68F-5E8D-D2BA-F785E616D69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C70F9FA-D117-6CBF-1CA1-D1142854B2F6}"/>
              </a:ext>
            </a:extLst>
          </p:cNvPr>
          <p:cNvSpPr>
            <a:spLocks noGrp="1"/>
          </p:cNvSpPr>
          <p:nvPr>
            <p:ph type="sldNum" sz="quarter" idx="12"/>
          </p:nvPr>
        </p:nvSpPr>
        <p:spPr/>
        <p:txBody>
          <a:bodyPr/>
          <a:lstStyle>
            <a:lvl1pPr>
              <a:defRPr/>
            </a:lvl1pPr>
          </a:lstStyle>
          <a:p>
            <a:fld id="{1EB8CE6C-D673-4D14-BBA6-4C6A72A64D3E}" type="slidenum">
              <a:rPr lang="en-US" altLang="en-US"/>
              <a:pPr/>
              <a:t>‹#›</a:t>
            </a:fld>
            <a:endParaRPr lang="en-US" altLang="en-US"/>
          </a:p>
        </p:txBody>
      </p:sp>
    </p:spTree>
    <p:extLst>
      <p:ext uri="{BB962C8B-B14F-4D97-AF65-F5344CB8AC3E}">
        <p14:creationId xmlns:p14="http://schemas.microsoft.com/office/powerpoint/2010/main" val="205772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473B-2357-B750-1D80-0F5A1B38B3D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B1D56F-DF8E-DDD3-F681-FCBF9CC4D60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FFB58F-DADD-53B5-A646-F2B4A0EA912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0D2994-23B3-0398-98CC-3B1C74F833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AB3FBD-A9EE-6AEF-6440-70A9FE12E03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5D74FA-F7AC-0194-0200-2B44A9275A2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9700249-B753-75A3-824A-2D9915C495B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FC5968A-CAC6-D446-BAC3-63C1E5AF2006}"/>
              </a:ext>
            </a:extLst>
          </p:cNvPr>
          <p:cNvSpPr>
            <a:spLocks noGrp="1"/>
          </p:cNvSpPr>
          <p:nvPr>
            <p:ph type="sldNum" sz="quarter" idx="12"/>
          </p:nvPr>
        </p:nvSpPr>
        <p:spPr/>
        <p:txBody>
          <a:bodyPr/>
          <a:lstStyle>
            <a:lvl1pPr>
              <a:defRPr/>
            </a:lvl1pPr>
          </a:lstStyle>
          <a:p>
            <a:fld id="{2DADD68F-A91F-42AF-833A-5865EBD9D643}" type="slidenum">
              <a:rPr lang="en-US" altLang="en-US"/>
              <a:pPr/>
              <a:t>‹#›</a:t>
            </a:fld>
            <a:endParaRPr lang="en-US" altLang="en-US"/>
          </a:p>
        </p:txBody>
      </p:sp>
    </p:spTree>
    <p:extLst>
      <p:ext uri="{BB962C8B-B14F-4D97-AF65-F5344CB8AC3E}">
        <p14:creationId xmlns:p14="http://schemas.microsoft.com/office/powerpoint/2010/main" val="233603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4698-C33E-3A19-C0D5-BC37BAB0D4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481BAA-2AC1-5426-0863-11BD2B75207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0EF44E7-392E-E096-53B3-23D57EE2ABC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83DB8A0-D95E-C038-E4AB-3BDA4DBF9AD9}"/>
              </a:ext>
            </a:extLst>
          </p:cNvPr>
          <p:cNvSpPr>
            <a:spLocks noGrp="1"/>
          </p:cNvSpPr>
          <p:nvPr>
            <p:ph type="sldNum" sz="quarter" idx="12"/>
          </p:nvPr>
        </p:nvSpPr>
        <p:spPr/>
        <p:txBody>
          <a:bodyPr/>
          <a:lstStyle>
            <a:lvl1pPr>
              <a:defRPr/>
            </a:lvl1pPr>
          </a:lstStyle>
          <a:p>
            <a:fld id="{011BB6F0-ED24-42D7-8095-248DAD4FC2C3}" type="slidenum">
              <a:rPr lang="en-US" altLang="en-US"/>
              <a:pPr/>
              <a:t>‹#›</a:t>
            </a:fld>
            <a:endParaRPr lang="en-US" altLang="en-US"/>
          </a:p>
        </p:txBody>
      </p:sp>
    </p:spTree>
    <p:extLst>
      <p:ext uri="{BB962C8B-B14F-4D97-AF65-F5344CB8AC3E}">
        <p14:creationId xmlns:p14="http://schemas.microsoft.com/office/powerpoint/2010/main" val="321926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C5FC0D-2842-30B3-38DE-97B04F1A1A1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5555426-CF62-0D64-71FA-8EAADD6012E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AC1D4F0-BA32-7731-EA9B-EDE7102D0A75}"/>
              </a:ext>
            </a:extLst>
          </p:cNvPr>
          <p:cNvSpPr>
            <a:spLocks noGrp="1"/>
          </p:cNvSpPr>
          <p:nvPr>
            <p:ph type="sldNum" sz="quarter" idx="12"/>
          </p:nvPr>
        </p:nvSpPr>
        <p:spPr/>
        <p:txBody>
          <a:bodyPr/>
          <a:lstStyle>
            <a:lvl1pPr>
              <a:defRPr/>
            </a:lvl1pPr>
          </a:lstStyle>
          <a:p>
            <a:fld id="{3A6B8399-7729-4D5F-A18E-90D0F5BC7042}" type="slidenum">
              <a:rPr lang="en-US" altLang="en-US"/>
              <a:pPr/>
              <a:t>‹#›</a:t>
            </a:fld>
            <a:endParaRPr lang="en-US" altLang="en-US"/>
          </a:p>
        </p:txBody>
      </p:sp>
    </p:spTree>
    <p:extLst>
      <p:ext uri="{BB962C8B-B14F-4D97-AF65-F5344CB8AC3E}">
        <p14:creationId xmlns:p14="http://schemas.microsoft.com/office/powerpoint/2010/main" val="141828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CD54-7C47-5511-3B42-9286BF48883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D8BF83-F00F-E4E2-48EF-4233102A09F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D725-42EB-306D-A9BF-82168D22817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1F395-88EE-8207-EACE-BB3B909AA15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EEAFB9E-74F9-2E14-8DFA-8AB52C8DCEE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AF36CAA-4313-8FB2-D3B7-BD9384F31412}"/>
              </a:ext>
            </a:extLst>
          </p:cNvPr>
          <p:cNvSpPr>
            <a:spLocks noGrp="1"/>
          </p:cNvSpPr>
          <p:nvPr>
            <p:ph type="sldNum" sz="quarter" idx="12"/>
          </p:nvPr>
        </p:nvSpPr>
        <p:spPr/>
        <p:txBody>
          <a:bodyPr/>
          <a:lstStyle>
            <a:lvl1pPr>
              <a:defRPr/>
            </a:lvl1pPr>
          </a:lstStyle>
          <a:p>
            <a:fld id="{9DACC15D-099F-4FDB-9471-1AFBCB00E144}" type="slidenum">
              <a:rPr lang="en-US" altLang="en-US"/>
              <a:pPr/>
              <a:t>‹#›</a:t>
            </a:fld>
            <a:endParaRPr lang="en-US" altLang="en-US"/>
          </a:p>
        </p:txBody>
      </p:sp>
    </p:spTree>
    <p:extLst>
      <p:ext uri="{BB962C8B-B14F-4D97-AF65-F5344CB8AC3E}">
        <p14:creationId xmlns:p14="http://schemas.microsoft.com/office/powerpoint/2010/main" val="330307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3D24-5932-FA7D-7E17-5D08CA943F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A95A89-C735-970E-FD8C-7C2EA2B35E5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A81192-EEF0-878F-DA58-C0E1C2A76E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F7090-EEEA-6A72-8C43-3003B9DA054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82A36CA-2D5E-8D29-1D41-9B3706E372E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838FA19-27DB-5934-22CF-5022DE8E6251}"/>
              </a:ext>
            </a:extLst>
          </p:cNvPr>
          <p:cNvSpPr>
            <a:spLocks noGrp="1"/>
          </p:cNvSpPr>
          <p:nvPr>
            <p:ph type="sldNum" sz="quarter" idx="12"/>
          </p:nvPr>
        </p:nvSpPr>
        <p:spPr/>
        <p:txBody>
          <a:bodyPr/>
          <a:lstStyle>
            <a:lvl1pPr>
              <a:defRPr/>
            </a:lvl1pPr>
          </a:lstStyle>
          <a:p>
            <a:fld id="{AE13D371-B957-4855-AFA2-9DD3F3650E98}" type="slidenum">
              <a:rPr lang="en-US" altLang="en-US"/>
              <a:pPr/>
              <a:t>‹#›</a:t>
            </a:fld>
            <a:endParaRPr lang="en-US" altLang="en-US"/>
          </a:p>
        </p:txBody>
      </p:sp>
    </p:spTree>
    <p:extLst>
      <p:ext uri="{BB962C8B-B14F-4D97-AF65-F5344CB8AC3E}">
        <p14:creationId xmlns:p14="http://schemas.microsoft.com/office/powerpoint/2010/main" val="217237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E4E4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AEC4857-9B46-1C08-3F63-5DEAACB5C3C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0E07BA8-48DA-FCB6-EF6D-1730BE7726F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58A8955-156F-22C0-9DA1-87727F53791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9F51378-4717-DD53-B7E7-7E22E4512D2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68A7BCB5-59B4-2326-F80B-1FE65B9E9A5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27A4F30-CFFE-4A1B-8BE3-CF57C0949D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5E6388-E72B-B392-86DB-13B91A94E8B4}"/>
              </a:ext>
            </a:extLst>
          </p:cNvPr>
          <p:cNvSpPr>
            <a:spLocks noGrp="1" noChangeArrowheads="1"/>
          </p:cNvSpPr>
          <p:nvPr>
            <p:ph type="title"/>
          </p:nvPr>
        </p:nvSpPr>
        <p:spPr>
          <a:xfrm>
            <a:off x="-28675" y="0"/>
            <a:ext cx="9144000" cy="1676400"/>
          </a:xfrm>
        </p:spPr>
        <p:txBody>
          <a:bodyPr/>
          <a:lstStyle/>
          <a:p>
            <a:r>
              <a:rPr lang="en-US" altLang="en-US" sz="5400" b="1" dirty="0">
                <a:solidFill>
                  <a:schemeClr val="bg1"/>
                </a:solidFill>
                <a:effectLst>
                  <a:outerShdw blurRad="38100" dist="38100" dir="2700000" algn="tl">
                    <a:srgbClr val="000000"/>
                  </a:outerShdw>
                </a:effectLst>
              </a:rPr>
              <a:t>Who Is Jesus Christ? </a:t>
            </a:r>
            <a:br>
              <a:rPr lang="en-US" altLang="en-US" sz="5400" b="1" dirty="0">
                <a:solidFill>
                  <a:schemeClr val="bg1"/>
                </a:solidFill>
                <a:effectLst>
                  <a:outerShdw blurRad="38100" dist="38100" dir="2700000" algn="tl">
                    <a:srgbClr val="000000"/>
                  </a:outerShdw>
                </a:effectLst>
              </a:rPr>
            </a:br>
            <a:endParaRPr lang="en-US" altLang="en-US" sz="4000" b="1" dirty="0">
              <a:solidFill>
                <a:srgbClr val="F2F587"/>
              </a:solidFill>
              <a:effectLst>
                <a:outerShdw blurRad="38100" dist="38100" dir="2700000" algn="tl">
                  <a:srgbClr val="000000"/>
                </a:outerShdw>
              </a:effectLst>
            </a:endParaRPr>
          </a:p>
        </p:txBody>
      </p:sp>
      <p:sp>
        <p:nvSpPr>
          <p:cNvPr id="2052" name="Text Box 4">
            <a:extLst>
              <a:ext uri="{FF2B5EF4-FFF2-40B4-BE49-F238E27FC236}">
                <a16:creationId xmlns:a16="http://schemas.microsoft.com/office/drawing/2014/main" id="{37AD267D-2303-1C7E-DE0A-7E090A5F95A3}"/>
              </a:ext>
            </a:extLst>
          </p:cNvPr>
          <p:cNvSpPr txBox="1">
            <a:spLocks noChangeArrowheads="1"/>
          </p:cNvSpPr>
          <p:nvPr/>
        </p:nvSpPr>
        <p:spPr bwMode="auto">
          <a:xfrm>
            <a:off x="-19050" y="914400"/>
            <a:ext cx="10077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dirty="0">
                <a:solidFill>
                  <a:schemeClr val="bg1"/>
                </a:solidFill>
                <a:effectLst>
                  <a:outerShdw blurRad="38100" dist="38100" dir="2700000" algn="tl">
                    <a:srgbClr val="000000"/>
                  </a:outerShdw>
                </a:effectLst>
              </a:rPr>
              <a:t>21 Portraits of Christ from the book of John</a:t>
            </a:r>
          </a:p>
        </p:txBody>
      </p:sp>
      <p:pic>
        <p:nvPicPr>
          <p:cNvPr id="3" name="Picture 2">
            <a:extLst>
              <a:ext uri="{FF2B5EF4-FFF2-40B4-BE49-F238E27FC236}">
                <a16:creationId xmlns:a16="http://schemas.microsoft.com/office/drawing/2014/main" id="{E1525FF3-582F-7E0B-DC13-858FE16CFBA4}"/>
              </a:ext>
            </a:extLst>
          </p:cNvPr>
          <p:cNvPicPr>
            <a:picLocks noChangeAspect="1"/>
          </p:cNvPicPr>
          <p:nvPr/>
        </p:nvPicPr>
        <p:blipFill>
          <a:blip r:embed="rId3"/>
          <a:stretch>
            <a:fillRect/>
          </a:stretch>
        </p:blipFill>
        <p:spPr>
          <a:xfrm>
            <a:off x="-128638" y="1437620"/>
            <a:ext cx="9401275" cy="5288217"/>
          </a:xfrm>
          <a:prstGeom prst="rect">
            <a:avLst/>
          </a:prstGeom>
          <a:effectLst>
            <a:softEdge rad="2794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3A07D-1E1F-2D89-7BF9-9CF343351539}"/>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C21C2C91-0FE6-4120-6FEE-1BAC67C694FB}"/>
              </a:ext>
            </a:extLst>
          </p:cNvPr>
          <p:cNvSpPr>
            <a:spLocks noGrp="1" noChangeArrowheads="1"/>
          </p:cNvSpPr>
          <p:nvPr>
            <p:ph type="title"/>
          </p:nvPr>
        </p:nvSpPr>
        <p:spPr>
          <a:xfrm>
            <a:off x="0" y="814388"/>
            <a:ext cx="9144000" cy="1143000"/>
          </a:xfrm>
        </p:spPr>
        <p:txBody>
          <a:bodyPr/>
          <a:lstStyle/>
          <a:p>
            <a:pPr marL="838200" indent="-838200"/>
            <a:r>
              <a:rPr lang="en-US" altLang="en-US" sz="8000" b="1" dirty="0">
                <a:solidFill>
                  <a:schemeClr val="bg1"/>
                </a:solidFill>
                <a:effectLst>
                  <a:outerShdw blurRad="38100" dist="38100" dir="2700000" algn="tl">
                    <a:srgbClr val="000000"/>
                  </a:outerShdw>
                </a:effectLst>
              </a:rPr>
              <a:t>Divine Teacher</a:t>
            </a:r>
            <a:br>
              <a:rPr lang="en-US" altLang="en-US" sz="8000" b="1" dirty="0">
                <a:solidFill>
                  <a:schemeClr val="bg1"/>
                </a:solidFill>
                <a:effectLst>
                  <a:outerShdw blurRad="38100" dist="38100" dir="2700000" algn="tl">
                    <a:srgbClr val="000000"/>
                  </a:outerShdw>
                </a:effectLst>
                <a:latin typeface="Arial Rounded MT Bold" panose="020F0704030504030204" pitchFamily="34" charset="0"/>
              </a:rPr>
            </a:br>
            <a:endParaRPr lang="en-US" altLang="en-US" sz="8000" b="1" dirty="0">
              <a:solidFill>
                <a:schemeClr val="bg1"/>
              </a:solidFill>
              <a:effectLst>
                <a:outerShdw blurRad="38100" dist="38100" dir="2700000" algn="tl">
                  <a:srgbClr val="000000"/>
                </a:outerShdw>
              </a:effectLst>
              <a:latin typeface="Arial Rounded MT Bold" panose="020F0704030504030204" pitchFamily="34" charset="0"/>
            </a:endParaRPr>
          </a:p>
        </p:txBody>
      </p:sp>
      <p:sp>
        <p:nvSpPr>
          <p:cNvPr id="15363" name="Text Box 3">
            <a:extLst>
              <a:ext uri="{FF2B5EF4-FFF2-40B4-BE49-F238E27FC236}">
                <a16:creationId xmlns:a16="http://schemas.microsoft.com/office/drawing/2014/main" id="{6F9F5E25-5997-7B1C-84D9-8BA337EF17EE}"/>
              </a:ext>
            </a:extLst>
          </p:cNvPr>
          <p:cNvSpPr txBox="1">
            <a:spLocks noChangeArrowheads="1"/>
          </p:cNvSpPr>
          <p:nvPr/>
        </p:nvSpPr>
        <p:spPr bwMode="auto">
          <a:xfrm>
            <a:off x="1562100" y="1545432"/>
            <a:ext cx="5867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b="1" dirty="0">
                <a:solidFill>
                  <a:srgbClr val="F2F587"/>
                </a:solidFill>
                <a:effectLst>
                  <a:outerShdw blurRad="38100" dist="38100" dir="2700000" algn="tl">
                    <a:srgbClr val="000000"/>
                  </a:outerShdw>
                </a:effectLst>
              </a:rPr>
              <a:t>John 3:1-8</a:t>
            </a:r>
          </a:p>
        </p:txBody>
      </p:sp>
      <p:sp>
        <p:nvSpPr>
          <p:cNvPr id="15364" name="Text Box 4">
            <a:extLst>
              <a:ext uri="{FF2B5EF4-FFF2-40B4-BE49-F238E27FC236}">
                <a16:creationId xmlns:a16="http://schemas.microsoft.com/office/drawing/2014/main" id="{664C4313-FD3E-2AE3-8890-B5FE6C3D7D9B}"/>
              </a:ext>
            </a:extLst>
          </p:cNvPr>
          <p:cNvSpPr txBox="1">
            <a:spLocks noChangeArrowheads="1"/>
          </p:cNvSpPr>
          <p:nvPr/>
        </p:nvSpPr>
        <p:spPr bwMode="auto">
          <a:xfrm>
            <a:off x="-76200" y="2819400"/>
            <a:ext cx="91440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600" b="1" dirty="0">
                <a:solidFill>
                  <a:srgbClr val="F2F587"/>
                </a:solidFill>
                <a:effectLst>
                  <a:outerShdw blurRad="38100" dist="38100" dir="2700000" algn="tl">
                    <a:srgbClr val="000000"/>
                  </a:outerShdw>
                </a:effectLst>
              </a:rPr>
              <a:t>Life in Jesus is…</a:t>
            </a:r>
          </a:p>
          <a:p>
            <a:pPr algn="ctr">
              <a:spcBef>
                <a:spcPct val="50000"/>
              </a:spcBef>
            </a:pPr>
            <a:r>
              <a:rPr lang="en-US" altLang="en-US" sz="6600" b="1" dirty="0">
                <a:solidFill>
                  <a:srgbClr val="F2F587"/>
                </a:solidFill>
                <a:effectLst>
                  <a:outerShdw blurRad="38100" dist="38100" dir="2700000" algn="tl">
                    <a:srgbClr val="000000"/>
                  </a:outerShdw>
                </a:effectLst>
              </a:rPr>
              <a:t>A learning experience</a:t>
            </a:r>
          </a:p>
        </p:txBody>
      </p:sp>
    </p:spTree>
    <p:extLst>
      <p:ext uri="{BB962C8B-B14F-4D97-AF65-F5344CB8AC3E}">
        <p14:creationId xmlns:p14="http://schemas.microsoft.com/office/powerpoint/2010/main" val="1753876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9EEFF-8C54-90A8-D793-B6EEB944A5F5}"/>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EA2917D7-BD67-2502-C920-BACB2B640A51}"/>
              </a:ext>
            </a:extLst>
          </p:cNvPr>
          <p:cNvSpPr>
            <a:spLocks noGrp="1" noChangeArrowheads="1"/>
          </p:cNvSpPr>
          <p:nvPr>
            <p:ph type="title"/>
          </p:nvPr>
        </p:nvSpPr>
        <p:spPr>
          <a:xfrm>
            <a:off x="0" y="2819400"/>
            <a:ext cx="9144000" cy="1143000"/>
          </a:xfrm>
        </p:spPr>
        <p:txBody>
          <a:bodyPr/>
          <a:lstStyle/>
          <a:p>
            <a:r>
              <a:rPr lang="en-US" altLang="en-US" sz="3200" dirty="0">
                <a:solidFill>
                  <a:schemeClr val="bg1"/>
                </a:solidFill>
                <a:effectLst>
                  <a:outerShdw blurRad="38100" dist="38100" dir="2700000" algn="tl">
                    <a:srgbClr val="000000"/>
                  </a:outerShdw>
                </a:effectLst>
              </a:rPr>
              <a:t>Psalm 119:33-37 </a:t>
            </a:r>
            <a:r>
              <a:rPr lang="en-US" altLang="en-US" sz="2800" dirty="0">
                <a:solidFill>
                  <a:schemeClr val="bg1"/>
                </a:solidFill>
                <a:effectLst>
                  <a:outerShdw blurRad="38100" dist="38100" dir="2700000" algn="tl">
                    <a:srgbClr val="000000"/>
                  </a:outerShdw>
                </a:effectLst>
              </a:rPr>
              <a:t>NIV</a:t>
            </a:r>
            <a:br>
              <a:rPr lang="en-US" altLang="en-US" sz="3200" dirty="0">
                <a:solidFill>
                  <a:schemeClr val="bg1"/>
                </a:solidFill>
                <a:effectLst>
                  <a:outerShdw blurRad="38100" dist="38100" dir="2700000" algn="tl">
                    <a:srgbClr val="000000"/>
                  </a:outerShdw>
                </a:effectLst>
              </a:rPr>
            </a:br>
            <a:r>
              <a:rPr lang="en-US" altLang="en-US" sz="1800" dirty="0">
                <a:solidFill>
                  <a:schemeClr val="bg1"/>
                </a:solidFill>
                <a:effectLst>
                  <a:outerShdw blurRad="38100" dist="38100" dir="2700000" algn="tl">
                    <a:srgbClr val="000000"/>
                  </a:outerShdw>
                </a:effectLst>
              </a:rPr>
              <a:t> </a:t>
            </a:r>
            <a:br>
              <a:rPr lang="en-US" altLang="en-US" sz="3200" dirty="0">
                <a:solidFill>
                  <a:schemeClr val="bg1"/>
                </a:solidFill>
                <a:effectLst>
                  <a:outerShdw blurRad="38100" dist="38100" dir="2700000" algn="tl">
                    <a:srgbClr val="000000"/>
                  </a:outerShdw>
                </a:effectLst>
              </a:rPr>
            </a:br>
            <a:r>
              <a:rPr lang="en-US" altLang="en-US" sz="3200" dirty="0">
                <a:solidFill>
                  <a:schemeClr val="bg1"/>
                </a:solidFill>
                <a:effectLst>
                  <a:outerShdw blurRad="38100" dist="38100" dir="2700000" algn="tl">
                    <a:srgbClr val="000000"/>
                  </a:outerShdw>
                </a:effectLst>
              </a:rPr>
              <a:t>33 Teach me, Lord, the way of your decrees,</a:t>
            </a:r>
            <a:br>
              <a:rPr lang="en-US" altLang="en-US" sz="3200" dirty="0">
                <a:solidFill>
                  <a:schemeClr val="bg1"/>
                </a:solidFill>
                <a:effectLst>
                  <a:outerShdw blurRad="38100" dist="38100" dir="2700000" algn="tl">
                    <a:srgbClr val="000000"/>
                  </a:outerShdw>
                </a:effectLst>
              </a:rPr>
            </a:br>
            <a:r>
              <a:rPr lang="en-US" altLang="en-US" sz="3200" dirty="0">
                <a:solidFill>
                  <a:schemeClr val="bg1"/>
                </a:solidFill>
                <a:effectLst>
                  <a:outerShdw blurRad="38100" dist="38100" dir="2700000" algn="tl">
                    <a:srgbClr val="000000"/>
                  </a:outerShdw>
                </a:effectLst>
              </a:rPr>
              <a:t>    that I may follow it to the end.</a:t>
            </a:r>
            <a:br>
              <a:rPr lang="en-US" altLang="en-US" sz="3200" dirty="0">
                <a:solidFill>
                  <a:schemeClr val="bg1"/>
                </a:solidFill>
                <a:effectLst>
                  <a:outerShdw blurRad="38100" dist="38100" dir="2700000" algn="tl">
                    <a:srgbClr val="000000"/>
                  </a:outerShdw>
                </a:effectLst>
              </a:rPr>
            </a:br>
            <a:r>
              <a:rPr lang="en-US" altLang="en-US" sz="3200" dirty="0">
                <a:solidFill>
                  <a:schemeClr val="bg1"/>
                </a:solidFill>
                <a:effectLst>
                  <a:outerShdw blurRad="38100" dist="38100" dir="2700000" algn="tl">
                    <a:srgbClr val="000000"/>
                  </a:outerShdw>
                </a:effectLst>
              </a:rPr>
              <a:t>34 Give me understanding, so that I may keep your law and obey it with all my heart.</a:t>
            </a:r>
            <a:br>
              <a:rPr lang="en-US" altLang="en-US" sz="3200" dirty="0">
                <a:solidFill>
                  <a:schemeClr val="bg1"/>
                </a:solidFill>
                <a:effectLst>
                  <a:outerShdw blurRad="38100" dist="38100" dir="2700000" algn="tl">
                    <a:srgbClr val="000000"/>
                  </a:outerShdw>
                </a:effectLst>
              </a:rPr>
            </a:br>
            <a:r>
              <a:rPr lang="en-US" altLang="en-US" sz="3200" dirty="0">
                <a:solidFill>
                  <a:schemeClr val="bg1"/>
                </a:solidFill>
                <a:effectLst>
                  <a:outerShdw blurRad="38100" dist="38100" dir="2700000" algn="tl">
                    <a:srgbClr val="000000"/>
                  </a:outerShdw>
                </a:effectLst>
              </a:rPr>
              <a:t>35 Direct me in the path of your commands,</a:t>
            </a:r>
            <a:br>
              <a:rPr lang="en-US" altLang="en-US" sz="3200" dirty="0">
                <a:solidFill>
                  <a:schemeClr val="bg1"/>
                </a:solidFill>
                <a:effectLst>
                  <a:outerShdw blurRad="38100" dist="38100" dir="2700000" algn="tl">
                    <a:srgbClr val="000000"/>
                  </a:outerShdw>
                </a:effectLst>
              </a:rPr>
            </a:br>
            <a:r>
              <a:rPr lang="en-US" altLang="en-US" sz="3200" dirty="0">
                <a:solidFill>
                  <a:schemeClr val="bg1"/>
                </a:solidFill>
                <a:effectLst>
                  <a:outerShdw blurRad="38100" dist="38100" dir="2700000" algn="tl">
                    <a:srgbClr val="000000"/>
                  </a:outerShdw>
                </a:effectLst>
              </a:rPr>
              <a:t>    for there I find delight.</a:t>
            </a:r>
            <a:br>
              <a:rPr lang="en-US" altLang="en-US" sz="3200" dirty="0">
                <a:solidFill>
                  <a:schemeClr val="bg1"/>
                </a:solidFill>
                <a:effectLst>
                  <a:outerShdw blurRad="38100" dist="38100" dir="2700000" algn="tl">
                    <a:srgbClr val="000000"/>
                  </a:outerShdw>
                </a:effectLst>
              </a:rPr>
            </a:br>
            <a:r>
              <a:rPr lang="en-US" altLang="en-US" sz="3200" dirty="0">
                <a:solidFill>
                  <a:schemeClr val="bg1"/>
                </a:solidFill>
                <a:effectLst>
                  <a:outerShdw blurRad="38100" dist="38100" dir="2700000" algn="tl">
                    <a:srgbClr val="000000"/>
                  </a:outerShdw>
                </a:effectLst>
              </a:rPr>
              <a:t>36 Turn my heart toward your statutes</a:t>
            </a:r>
            <a:br>
              <a:rPr lang="en-US" altLang="en-US" sz="3200" dirty="0">
                <a:solidFill>
                  <a:schemeClr val="bg1"/>
                </a:solidFill>
                <a:effectLst>
                  <a:outerShdw blurRad="38100" dist="38100" dir="2700000" algn="tl">
                    <a:srgbClr val="000000"/>
                  </a:outerShdw>
                </a:effectLst>
              </a:rPr>
            </a:br>
            <a:r>
              <a:rPr lang="en-US" altLang="en-US" sz="3200" dirty="0">
                <a:solidFill>
                  <a:schemeClr val="bg1"/>
                </a:solidFill>
                <a:effectLst>
                  <a:outerShdw blurRad="38100" dist="38100" dir="2700000" algn="tl">
                    <a:srgbClr val="000000"/>
                  </a:outerShdw>
                </a:effectLst>
              </a:rPr>
              <a:t>    and not toward selfish gain.</a:t>
            </a:r>
            <a:br>
              <a:rPr lang="en-US" altLang="en-US" sz="3200" dirty="0">
                <a:solidFill>
                  <a:schemeClr val="bg1"/>
                </a:solidFill>
                <a:effectLst>
                  <a:outerShdw blurRad="38100" dist="38100" dir="2700000" algn="tl">
                    <a:srgbClr val="000000"/>
                  </a:outerShdw>
                </a:effectLst>
              </a:rPr>
            </a:br>
            <a:r>
              <a:rPr lang="en-US" altLang="en-US" sz="3200" dirty="0">
                <a:solidFill>
                  <a:schemeClr val="bg1"/>
                </a:solidFill>
                <a:effectLst>
                  <a:outerShdw blurRad="38100" dist="38100" dir="2700000" algn="tl">
                    <a:srgbClr val="000000"/>
                  </a:outerShdw>
                </a:effectLst>
              </a:rPr>
              <a:t>37 Turn my eyes away from worthless things;</a:t>
            </a:r>
            <a:br>
              <a:rPr lang="en-US" altLang="en-US" sz="3200" dirty="0">
                <a:solidFill>
                  <a:schemeClr val="bg1"/>
                </a:solidFill>
                <a:effectLst>
                  <a:outerShdw blurRad="38100" dist="38100" dir="2700000" algn="tl">
                    <a:srgbClr val="000000"/>
                  </a:outerShdw>
                </a:effectLst>
              </a:rPr>
            </a:br>
            <a:r>
              <a:rPr lang="en-US" altLang="en-US" sz="3200" dirty="0">
                <a:solidFill>
                  <a:schemeClr val="bg1"/>
                </a:solidFill>
                <a:effectLst>
                  <a:outerShdw blurRad="38100" dist="38100" dir="2700000" algn="tl">
                    <a:srgbClr val="000000"/>
                  </a:outerShdw>
                </a:effectLst>
              </a:rPr>
              <a:t>    preserve my life according to your word.</a:t>
            </a:r>
            <a:endParaRPr lang="en-US" altLang="en-US" sz="48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80137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D00AD-BA56-1448-F61E-235E4CC5AB0D}"/>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633A3CD5-468F-5728-4282-7A3143F9A19B}"/>
              </a:ext>
            </a:extLst>
          </p:cNvPr>
          <p:cNvSpPr>
            <a:spLocks noGrp="1" noChangeArrowheads="1"/>
          </p:cNvSpPr>
          <p:nvPr>
            <p:ph type="title"/>
          </p:nvPr>
        </p:nvSpPr>
        <p:spPr>
          <a:xfrm>
            <a:off x="266700" y="2514600"/>
            <a:ext cx="8458200" cy="1143000"/>
          </a:xfrm>
        </p:spPr>
        <p:txBody>
          <a:bodyPr/>
          <a:lstStyle/>
          <a:p>
            <a:br>
              <a:rPr lang="en-US" altLang="en-US" sz="3200" dirty="0">
                <a:solidFill>
                  <a:schemeClr val="bg1"/>
                </a:solidFill>
                <a:effectLst>
                  <a:outerShdw blurRad="38100" dist="38100" dir="2700000" algn="tl">
                    <a:srgbClr val="000000"/>
                  </a:outerShdw>
                </a:effectLst>
              </a:rPr>
            </a:br>
            <a:r>
              <a:rPr lang="en-US" altLang="en-US" sz="3600" dirty="0">
                <a:solidFill>
                  <a:schemeClr val="bg1"/>
                </a:solidFill>
                <a:effectLst>
                  <a:outerShdw blurRad="38100" dist="38100" dir="2700000" algn="tl">
                    <a:srgbClr val="000000"/>
                  </a:outerShdw>
                </a:effectLst>
              </a:rPr>
              <a:t>Psalm 119:33-42 </a:t>
            </a:r>
            <a:r>
              <a:rPr lang="en-US" altLang="en-US" sz="2800" dirty="0">
                <a:solidFill>
                  <a:schemeClr val="bg1"/>
                </a:solidFill>
                <a:effectLst>
                  <a:outerShdw blurRad="38100" dist="38100" dir="2700000" algn="tl">
                    <a:srgbClr val="000000"/>
                  </a:outerShdw>
                </a:effectLst>
              </a:rPr>
              <a:t>Living Bible</a:t>
            </a:r>
            <a:br>
              <a:rPr lang="en-US" altLang="en-US" sz="3600" dirty="0">
                <a:solidFill>
                  <a:schemeClr val="bg1"/>
                </a:solidFill>
                <a:effectLst>
                  <a:outerShdw blurRad="38100" dist="38100" dir="2700000" algn="tl">
                    <a:srgbClr val="000000"/>
                  </a:outerShdw>
                </a:effectLst>
              </a:rPr>
            </a:br>
            <a:br>
              <a:rPr lang="en-US" altLang="en-US" sz="3600" dirty="0">
                <a:solidFill>
                  <a:schemeClr val="bg1"/>
                </a:solidFill>
                <a:effectLst>
                  <a:outerShdw blurRad="38100" dist="38100" dir="2700000" algn="tl">
                    <a:srgbClr val="000000"/>
                  </a:outerShdw>
                </a:effectLst>
              </a:rPr>
            </a:br>
            <a:r>
              <a:rPr lang="en-US" altLang="en-US" sz="3600" dirty="0">
                <a:solidFill>
                  <a:schemeClr val="bg1"/>
                </a:solidFill>
                <a:effectLst>
                  <a:outerShdw blurRad="38100" dist="38100" dir="2700000" algn="tl">
                    <a:srgbClr val="000000"/>
                  </a:outerShdw>
                </a:effectLst>
              </a:rPr>
              <a:t>33-34 Just tell me what to do and I will do it, Lord. As long as I live I’ll wholeheartedly obey. 35 Make me walk along the right paths, for I know how delightful they really are. 36 Help me to prefer obedience to making money! 37 Turn me away from wanting any other plan than yours. Revive my heart toward you. </a:t>
            </a:r>
            <a:endParaRPr lang="en-US" altLang="en-US" sz="48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4151171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52BDA-F3E9-E833-0D40-C06B96A37AD5}"/>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FAECF5DF-87D0-71BC-0C3C-05AA0819D1CC}"/>
              </a:ext>
            </a:extLst>
          </p:cNvPr>
          <p:cNvSpPr>
            <a:spLocks noGrp="1" noChangeArrowheads="1"/>
          </p:cNvSpPr>
          <p:nvPr>
            <p:ph type="title"/>
          </p:nvPr>
        </p:nvSpPr>
        <p:spPr>
          <a:xfrm>
            <a:off x="0" y="2819400"/>
            <a:ext cx="9144000" cy="1143000"/>
          </a:xfrm>
        </p:spPr>
        <p:txBody>
          <a:bodyPr/>
          <a:lstStyle/>
          <a:p>
            <a:br>
              <a:rPr lang="en-US" altLang="en-US" sz="3200" dirty="0">
                <a:solidFill>
                  <a:schemeClr val="bg1"/>
                </a:solidFill>
                <a:effectLst>
                  <a:outerShdw blurRad="38100" dist="38100" dir="2700000" algn="tl">
                    <a:srgbClr val="000000"/>
                  </a:outerShdw>
                </a:effectLst>
              </a:rPr>
            </a:br>
            <a:r>
              <a:rPr lang="en-US" altLang="en-US" sz="3600" dirty="0">
                <a:solidFill>
                  <a:schemeClr val="bg1"/>
                </a:solidFill>
                <a:effectLst>
                  <a:outerShdw blurRad="38100" dist="38100" dir="2700000" algn="tl">
                    <a:srgbClr val="000000"/>
                  </a:outerShdw>
                </a:effectLst>
              </a:rPr>
              <a:t>Psalm 119:33-42 Living Bible</a:t>
            </a:r>
            <a:br>
              <a:rPr lang="en-US" altLang="en-US" sz="3600" dirty="0">
                <a:solidFill>
                  <a:schemeClr val="bg1"/>
                </a:solidFill>
                <a:effectLst>
                  <a:outerShdw blurRad="38100" dist="38100" dir="2700000" algn="tl">
                    <a:srgbClr val="000000"/>
                  </a:outerShdw>
                </a:effectLst>
              </a:rPr>
            </a:br>
            <a:br>
              <a:rPr lang="en-US" altLang="en-US" sz="3600" dirty="0">
                <a:solidFill>
                  <a:schemeClr val="bg1"/>
                </a:solidFill>
                <a:effectLst>
                  <a:outerShdw blurRad="38100" dist="38100" dir="2700000" algn="tl">
                    <a:srgbClr val="000000"/>
                  </a:outerShdw>
                </a:effectLst>
              </a:rPr>
            </a:br>
            <a:r>
              <a:rPr lang="en-US" altLang="en-US" sz="3600" dirty="0">
                <a:solidFill>
                  <a:schemeClr val="bg1"/>
                </a:solidFill>
                <a:effectLst>
                  <a:outerShdw blurRad="38100" dist="38100" dir="2700000" algn="tl">
                    <a:srgbClr val="000000"/>
                  </a:outerShdw>
                </a:effectLst>
              </a:rPr>
              <a:t>38 Reassure me that your promises are for me, for I trust and revere you.</a:t>
            </a:r>
            <a:br>
              <a:rPr lang="en-US" altLang="en-US" sz="3600" dirty="0">
                <a:solidFill>
                  <a:schemeClr val="bg1"/>
                </a:solidFill>
                <a:effectLst>
                  <a:outerShdw blurRad="38100" dist="38100" dir="2700000" algn="tl">
                    <a:srgbClr val="000000"/>
                  </a:outerShdw>
                </a:effectLst>
              </a:rPr>
            </a:br>
            <a:r>
              <a:rPr lang="en-US" altLang="en-US" sz="3600" dirty="0">
                <a:solidFill>
                  <a:schemeClr val="bg1"/>
                </a:solidFill>
                <a:effectLst>
                  <a:outerShdw blurRad="38100" dist="38100" dir="2700000" algn="tl">
                    <a:srgbClr val="000000"/>
                  </a:outerShdw>
                </a:effectLst>
              </a:rPr>
              <a:t>39 How I dread being mocked for obeying, for your laws are right and good. 40-42 I long to obey them! Therefore, in fairness renew my life, for this was your promise—yes, Lord, to save me! Now spare me by your kindness and your love. Then I will have an answer for those who taunt me, for I trust your promises.</a:t>
            </a:r>
            <a:br>
              <a:rPr lang="en-US" altLang="en-US" dirty="0">
                <a:solidFill>
                  <a:schemeClr val="bg1"/>
                </a:solidFill>
                <a:effectLst>
                  <a:outerShdw blurRad="38100" dist="38100" dir="2700000" algn="tl">
                    <a:srgbClr val="000000"/>
                  </a:outerShdw>
                </a:effectLst>
              </a:rPr>
            </a:br>
            <a:br>
              <a:rPr lang="en-US" altLang="en-US" sz="3200" dirty="0">
                <a:solidFill>
                  <a:schemeClr val="bg1"/>
                </a:solidFill>
                <a:effectLst>
                  <a:outerShdw blurRad="38100" dist="38100" dir="2700000" algn="tl">
                    <a:srgbClr val="000000"/>
                  </a:outerShdw>
                </a:effectLst>
              </a:rPr>
            </a:br>
            <a:r>
              <a:rPr lang="en-US" altLang="en-US" sz="1800" dirty="0">
                <a:solidFill>
                  <a:schemeClr val="bg1"/>
                </a:solidFill>
                <a:effectLst>
                  <a:outerShdw blurRad="38100" dist="38100" dir="2700000" algn="tl">
                    <a:srgbClr val="000000"/>
                  </a:outerShdw>
                </a:effectLst>
              </a:rPr>
              <a:t> </a:t>
            </a:r>
            <a:r>
              <a:rPr lang="en-US" altLang="en-US" sz="1100" dirty="0">
                <a:solidFill>
                  <a:schemeClr val="bg1"/>
                </a:solidFill>
                <a:effectLst>
                  <a:outerShdw blurRad="38100" dist="38100" dir="2700000" algn="tl">
                    <a:srgbClr val="000000"/>
                  </a:outerShdw>
                </a:effectLst>
              </a:rPr>
              <a:t> </a:t>
            </a:r>
            <a:endParaRPr lang="en-US" altLang="en-US" sz="48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86727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89DD1-78AF-D426-7AF4-EC12DD6690BB}"/>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1055C0DF-6108-4388-61B8-BE550A74CFA8}"/>
              </a:ext>
            </a:extLst>
          </p:cNvPr>
          <p:cNvSpPr>
            <a:spLocks noGrp="1" noChangeArrowheads="1"/>
          </p:cNvSpPr>
          <p:nvPr>
            <p:ph type="title"/>
          </p:nvPr>
        </p:nvSpPr>
        <p:spPr>
          <a:xfrm>
            <a:off x="0" y="2819400"/>
            <a:ext cx="9144000" cy="1143000"/>
          </a:xfrm>
        </p:spPr>
        <p:txBody>
          <a:bodyPr/>
          <a:lstStyle/>
          <a:p>
            <a:br>
              <a:rPr lang="en-US" altLang="en-US" sz="32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rPr>
              <a:t>Psalm 119:33-42 </a:t>
            </a:r>
            <a:r>
              <a:rPr lang="en-US" altLang="en-US" sz="2800" dirty="0">
                <a:solidFill>
                  <a:schemeClr val="bg1"/>
                </a:solidFill>
                <a:effectLst>
                  <a:outerShdw blurRad="38100" dist="38100" dir="2700000" algn="tl">
                    <a:srgbClr val="000000"/>
                  </a:outerShdw>
                </a:effectLst>
              </a:rPr>
              <a:t>Living Bible</a:t>
            </a:r>
            <a:br>
              <a:rPr lang="en-US" altLang="en-US" sz="4000" dirty="0">
                <a:solidFill>
                  <a:schemeClr val="bg1"/>
                </a:solidFill>
                <a:effectLst>
                  <a:outerShdw blurRad="38100" dist="38100" dir="2700000" algn="tl">
                    <a:srgbClr val="000000"/>
                  </a:outerShdw>
                </a:effectLst>
              </a:rPr>
            </a:br>
            <a:r>
              <a:rPr lang="en-US" altLang="en-US" sz="1600" dirty="0">
                <a:solidFill>
                  <a:schemeClr val="bg1"/>
                </a:solidFill>
                <a:effectLst>
                  <a:outerShdw blurRad="38100" dist="38100" dir="2700000" algn="tl">
                    <a:srgbClr val="000000"/>
                  </a:outerShdw>
                </a:effectLst>
              </a:rPr>
              <a:t> </a:t>
            </a:r>
            <a:br>
              <a:rPr lang="en-US" altLang="en-US" sz="40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rPr>
              <a:t>33-34 Just tell me what to do and I will do it, Lord. As long as I live I’ll wholeheartedly obey. 35 Make me walk along the right paths, for I know how delightful they really are.</a:t>
            </a:r>
            <a:br>
              <a:rPr lang="en-US" altLang="en-US" sz="4000" dirty="0">
                <a:solidFill>
                  <a:schemeClr val="bg1"/>
                </a:solidFill>
                <a:effectLst>
                  <a:outerShdw blurRad="38100" dist="38100" dir="2700000" algn="tl">
                    <a:srgbClr val="000000"/>
                  </a:outerShdw>
                </a:effectLst>
              </a:rPr>
            </a:br>
            <a:br>
              <a:rPr lang="en-US" altLang="en-US" sz="2400" dirty="0">
                <a:solidFill>
                  <a:schemeClr val="bg1"/>
                </a:solidFill>
                <a:effectLst>
                  <a:outerShdw blurRad="38100" dist="38100" dir="2700000" algn="tl">
                    <a:srgbClr val="000000"/>
                  </a:outerShdw>
                </a:effectLst>
              </a:rPr>
            </a:br>
            <a:r>
              <a:rPr lang="en-US" altLang="en-US" dirty="0">
                <a:solidFill>
                  <a:srgbClr val="FFFF00"/>
                </a:solidFill>
                <a:effectLst>
                  <a:outerShdw blurRad="38100" dist="38100" dir="2700000" algn="tl">
                    <a:srgbClr val="000000"/>
                  </a:outerShdw>
                </a:effectLst>
              </a:rPr>
              <a:t>Learning to foster obedience and love for God’s word</a:t>
            </a:r>
            <a:endParaRPr lang="en-US" altLang="en-US" sz="4800"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661577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C04DED-D0CF-684C-2B6F-7624D9D90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8575"/>
            <a:ext cx="7239000" cy="4071938"/>
          </a:xfrm>
          <a:prstGeom prst="rect">
            <a:avLst/>
          </a:prstGeom>
          <a:effectLst>
            <a:softEdge rad="215900"/>
          </a:effectLst>
        </p:spPr>
      </p:pic>
      <p:sp>
        <p:nvSpPr>
          <p:cNvPr id="46082" name="Text Box 2">
            <a:extLst>
              <a:ext uri="{FF2B5EF4-FFF2-40B4-BE49-F238E27FC236}">
                <a16:creationId xmlns:a16="http://schemas.microsoft.com/office/drawing/2014/main" id="{30091344-AC9B-B1FA-93E8-E9877FE955F0}"/>
              </a:ext>
            </a:extLst>
          </p:cNvPr>
          <p:cNvSpPr txBox="1">
            <a:spLocks noChangeArrowheads="1"/>
          </p:cNvSpPr>
          <p:nvPr/>
        </p:nvSpPr>
        <p:spPr bwMode="auto">
          <a:xfrm>
            <a:off x="495300" y="28575"/>
            <a:ext cx="5486400" cy="122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55000"/>
              </a:lnSpc>
              <a:spcBef>
                <a:spcPct val="50000"/>
              </a:spcBef>
            </a:pPr>
            <a:endParaRPr lang="en-US" altLang="en-US" sz="1400" b="1" i="1" dirty="0">
              <a:solidFill>
                <a:srgbClr val="FFFF00"/>
              </a:solidFill>
            </a:endParaRPr>
          </a:p>
          <a:p>
            <a:pPr algn="ctr">
              <a:spcBef>
                <a:spcPct val="50000"/>
              </a:spcBef>
            </a:pPr>
            <a:r>
              <a:rPr lang="en-US" altLang="en-US" sz="4400" b="1" dirty="0">
                <a:solidFill>
                  <a:schemeClr val="bg1"/>
                </a:solidFill>
                <a:effectLst>
                  <a:outerShdw blurRad="38100" dist="38100" dir="2700000" algn="tl">
                    <a:srgbClr val="000000"/>
                  </a:outerShdw>
                </a:effectLst>
              </a:rPr>
              <a:t>John 3:1-8</a:t>
            </a:r>
          </a:p>
        </p:txBody>
      </p:sp>
      <p:sp>
        <p:nvSpPr>
          <p:cNvPr id="46083" name="Text Box 3">
            <a:extLst>
              <a:ext uri="{FF2B5EF4-FFF2-40B4-BE49-F238E27FC236}">
                <a16:creationId xmlns:a16="http://schemas.microsoft.com/office/drawing/2014/main" id="{32490FA2-6F5A-333C-4DDC-0856167B1F72}"/>
              </a:ext>
            </a:extLst>
          </p:cNvPr>
          <p:cNvSpPr txBox="1">
            <a:spLocks noChangeArrowheads="1"/>
          </p:cNvSpPr>
          <p:nvPr/>
        </p:nvSpPr>
        <p:spPr bwMode="auto">
          <a:xfrm>
            <a:off x="457200" y="4246364"/>
            <a:ext cx="845820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buFontTx/>
              <a:buAutoNum type="arabicPeriod"/>
            </a:pPr>
            <a:r>
              <a:rPr lang="en-US" altLang="en-US" sz="3600" b="1" dirty="0">
                <a:solidFill>
                  <a:schemeClr val="bg1"/>
                </a:solidFill>
                <a:effectLst>
                  <a:outerShdw blurRad="38100" dist="38100" dir="2700000" algn="tl">
                    <a:srgbClr val="000000"/>
                  </a:outerShdw>
                </a:effectLst>
              </a:rPr>
              <a:t>The </a:t>
            </a:r>
            <a:r>
              <a:rPr lang="en-US" altLang="en-US" sz="4000" b="1" dirty="0">
                <a:solidFill>
                  <a:srgbClr val="FFFF00"/>
                </a:solidFill>
                <a:effectLst>
                  <a:outerShdw blurRad="38100" dist="38100" dir="2700000" algn="tl">
                    <a:srgbClr val="000000"/>
                  </a:outerShdw>
                </a:effectLst>
              </a:rPr>
              <a:t>simple</a:t>
            </a:r>
            <a:r>
              <a:rPr lang="en-US" altLang="en-US" sz="3600" b="1" dirty="0">
                <a:solidFill>
                  <a:schemeClr val="bg1"/>
                </a:solidFill>
                <a:effectLst>
                  <a:outerShdw blurRad="38100" dist="38100" dir="2700000" algn="tl">
                    <a:srgbClr val="000000"/>
                  </a:outerShdw>
                </a:effectLst>
              </a:rPr>
              <a:t> lesson of Christ     vs. 1-5   </a:t>
            </a:r>
          </a:p>
          <a:p>
            <a:pPr>
              <a:spcBef>
                <a:spcPct val="50000"/>
              </a:spcBef>
              <a:buFontTx/>
              <a:buAutoNum type="arabicPeriod"/>
            </a:pPr>
            <a:r>
              <a:rPr lang="en-US" altLang="en-US" sz="3600" b="1" dirty="0">
                <a:solidFill>
                  <a:schemeClr val="bg1"/>
                </a:solidFill>
                <a:effectLst>
                  <a:outerShdw blurRad="38100" dist="38100" dir="2700000" algn="tl">
                    <a:srgbClr val="000000"/>
                  </a:outerShdw>
                </a:effectLst>
              </a:rPr>
              <a:t>The </a:t>
            </a:r>
            <a:r>
              <a:rPr lang="en-US" altLang="en-US" sz="4400" b="1" dirty="0">
                <a:solidFill>
                  <a:srgbClr val="FFFF00"/>
                </a:solidFill>
                <a:effectLst>
                  <a:outerShdw blurRad="38100" dist="38100" dir="2700000" algn="tl">
                    <a:srgbClr val="000000"/>
                  </a:outerShdw>
                </a:effectLst>
              </a:rPr>
              <a:t>main</a:t>
            </a:r>
            <a:r>
              <a:rPr lang="en-US" altLang="en-US" sz="3600" b="1" dirty="0">
                <a:solidFill>
                  <a:schemeClr val="bg1"/>
                </a:solidFill>
                <a:effectLst>
                  <a:outerShdw blurRad="38100" dist="38100" dir="2700000" algn="tl">
                    <a:srgbClr val="000000"/>
                  </a:outerShdw>
                </a:effectLst>
              </a:rPr>
              <a:t> lesson of Christ       vs. 3-5</a:t>
            </a:r>
            <a:r>
              <a:rPr lang="en-US" altLang="en-US" sz="2800" b="1" dirty="0">
                <a:solidFill>
                  <a:schemeClr val="bg1"/>
                </a:solidFill>
                <a:effectLst>
                  <a:outerShdw blurRad="38100" dist="38100" dir="2700000" algn="tl">
                    <a:srgbClr val="000000"/>
                  </a:outerShdw>
                </a:effectLst>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27">
            <a:extLst>
              <a:ext uri="{FF2B5EF4-FFF2-40B4-BE49-F238E27FC236}">
                <a16:creationId xmlns:a16="http://schemas.microsoft.com/office/drawing/2014/main" id="{0A2E59E7-BE2F-86AB-7BBC-AEE7F99B7117}"/>
              </a:ext>
            </a:extLst>
          </p:cNvPr>
          <p:cNvSpPr>
            <a:spLocks noGrp="1" noChangeArrowheads="1"/>
          </p:cNvSpPr>
          <p:nvPr>
            <p:ph type="title"/>
          </p:nvPr>
        </p:nvSpPr>
        <p:spPr>
          <a:xfrm>
            <a:off x="-76200" y="2819400"/>
            <a:ext cx="9144000" cy="1143000"/>
          </a:xfrm>
        </p:spPr>
        <p:txBody>
          <a:bodyPr/>
          <a:lstStyle/>
          <a:p>
            <a:r>
              <a:rPr lang="en-US" altLang="en-US" b="1" dirty="0">
                <a:solidFill>
                  <a:schemeClr val="bg1"/>
                </a:solidFill>
                <a:effectLst>
                  <a:outerShdw blurRad="38100" dist="38100" dir="2700000" algn="tl">
                    <a:srgbClr val="000000"/>
                  </a:outerShdw>
                </a:effectLst>
                <a:latin typeface="Ink Free" panose="03080402000500000000" pitchFamily="66" charset="0"/>
              </a:rPr>
              <a:t>John 3:1-21 </a:t>
            </a:r>
            <a:r>
              <a:rPr lang="en-US" altLang="en-US" sz="2800" b="1" dirty="0">
                <a:solidFill>
                  <a:schemeClr val="bg1"/>
                </a:solidFill>
                <a:effectLst>
                  <a:outerShdw blurRad="38100" dist="38100" dir="2700000" algn="tl">
                    <a:srgbClr val="000000"/>
                  </a:outerShdw>
                </a:effectLst>
                <a:latin typeface="Ink Free" panose="03080402000500000000" pitchFamily="66" charset="0"/>
              </a:rPr>
              <a:t>(NIV)</a:t>
            </a:r>
            <a:br>
              <a:rPr lang="en-US" altLang="en-US" dirty="0">
                <a:solidFill>
                  <a:schemeClr val="bg1"/>
                </a:solidFill>
                <a:effectLst>
                  <a:outerShdw blurRad="38100" dist="38100" dir="2700000" algn="tl">
                    <a:srgbClr val="000000"/>
                  </a:outerShdw>
                </a:effectLst>
                <a:latin typeface="Ink Free" panose="03080402000500000000" pitchFamily="66" charset="0"/>
              </a:rPr>
            </a:br>
            <a:br>
              <a:rPr lang="en-US" altLang="en-US" sz="1800" dirty="0">
                <a:solidFill>
                  <a:schemeClr val="bg1"/>
                </a:solidFill>
                <a:effectLst>
                  <a:outerShdw blurRad="38100" dist="38100" dir="2700000" algn="tl">
                    <a:srgbClr val="000000"/>
                  </a:outerShdw>
                </a:effectLst>
                <a:latin typeface="Ink Free" panose="03080402000500000000" pitchFamily="66" charset="0"/>
              </a:rPr>
            </a:br>
            <a:r>
              <a:rPr lang="en-US" altLang="en-US" sz="3200" dirty="0">
                <a:solidFill>
                  <a:schemeClr val="bg1"/>
                </a:solidFill>
                <a:effectLst>
                  <a:outerShdw blurRad="38100" dist="38100" dir="2700000" algn="tl">
                    <a:srgbClr val="000000"/>
                  </a:outerShdw>
                </a:effectLst>
                <a:latin typeface="Ink Free" panose="03080402000500000000" pitchFamily="66" charset="0"/>
              </a:rPr>
              <a:t>Jesus Teaches Nicodemus</a:t>
            </a:r>
            <a:br>
              <a:rPr lang="en-US" altLang="en-US" sz="3200" dirty="0">
                <a:solidFill>
                  <a:schemeClr val="bg1"/>
                </a:solidFill>
                <a:effectLst>
                  <a:outerShdw blurRad="38100" dist="38100" dir="2700000" algn="tl">
                    <a:srgbClr val="000000"/>
                  </a:outerShdw>
                </a:effectLst>
                <a:latin typeface="Ink Free" panose="03080402000500000000" pitchFamily="66" charset="0"/>
              </a:rPr>
            </a:br>
            <a:br>
              <a:rPr lang="en-US" altLang="en-US" sz="3200" dirty="0">
                <a:solidFill>
                  <a:schemeClr val="bg1"/>
                </a:solidFill>
                <a:effectLst>
                  <a:outerShdw blurRad="38100" dist="38100" dir="2700000" algn="tl">
                    <a:srgbClr val="000000"/>
                  </a:outerShdw>
                </a:effectLst>
                <a:latin typeface="Ink Free" panose="03080402000500000000" pitchFamily="66" charset="0"/>
              </a:rPr>
            </a:br>
            <a:r>
              <a:rPr lang="en-US" altLang="en-US" sz="3600" b="1" dirty="0">
                <a:solidFill>
                  <a:schemeClr val="bg1"/>
                </a:solidFill>
                <a:effectLst>
                  <a:outerShdw blurRad="38100" dist="38100" dir="2700000" algn="tl">
                    <a:srgbClr val="000000"/>
                  </a:outerShdw>
                </a:effectLst>
                <a:latin typeface="Ink Free" panose="03080402000500000000" pitchFamily="66" charset="0"/>
                <a:cs typeface="Arial" panose="020B0604020202020204" pitchFamily="34" charset="0"/>
              </a:rPr>
              <a:t>1 </a:t>
            </a:r>
            <a:r>
              <a:rPr lang="en-US" altLang="en-US" sz="3600" b="1" dirty="0">
                <a:solidFill>
                  <a:schemeClr val="bg1"/>
                </a:solidFill>
                <a:effectLst>
                  <a:outerShdw blurRad="38100" dist="38100" dir="2700000" algn="tl">
                    <a:srgbClr val="000000"/>
                  </a:outerShdw>
                </a:effectLst>
                <a:latin typeface="Ink Free" panose="03080402000500000000" pitchFamily="66" charset="0"/>
              </a:rPr>
              <a:t>Now there was a Pharisee, a man named Nicodemus who was a member of the Jewish ruling council. </a:t>
            </a:r>
            <a:r>
              <a:rPr lang="en-US" altLang="en-US" sz="3600" b="1" u="sng" baseline="30000" dirty="0">
                <a:solidFill>
                  <a:srgbClr val="FFFF00"/>
                </a:solidFill>
                <a:effectLst>
                  <a:outerShdw blurRad="38100" dist="38100" dir="2700000" algn="tl">
                    <a:srgbClr val="000000"/>
                  </a:outerShdw>
                </a:effectLst>
                <a:latin typeface="Ink Free" panose="03080402000500000000" pitchFamily="66" charset="0"/>
                <a:cs typeface="Arial" panose="020B0604020202020204" pitchFamily="34" charset="0"/>
              </a:rPr>
              <a:t>2 </a:t>
            </a:r>
            <a:r>
              <a:rPr lang="en-US" altLang="en-US" sz="3600" b="1" u="sng" dirty="0">
                <a:solidFill>
                  <a:srgbClr val="FFFF00"/>
                </a:solidFill>
                <a:effectLst>
                  <a:outerShdw blurRad="38100" dist="38100" dir="2700000" algn="tl">
                    <a:srgbClr val="000000"/>
                  </a:outerShdw>
                </a:effectLst>
                <a:latin typeface="Ink Free" panose="03080402000500000000" pitchFamily="66" charset="0"/>
              </a:rPr>
              <a:t>He came to Jesus at night and said, “Rabbi, we know that you are a teacher who has come from God. </a:t>
            </a:r>
            <a:r>
              <a:rPr lang="en-US" altLang="en-US" sz="3600" b="1" dirty="0">
                <a:solidFill>
                  <a:schemeClr val="bg1"/>
                </a:solidFill>
                <a:effectLst>
                  <a:outerShdw blurRad="38100" dist="38100" dir="2700000" algn="tl">
                    <a:srgbClr val="000000"/>
                  </a:outerShdw>
                </a:effectLst>
                <a:latin typeface="Ink Free" panose="03080402000500000000" pitchFamily="66" charset="0"/>
              </a:rPr>
              <a:t>For no one could perform the signs you are doing if God were not with him.”</a:t>
            </a:r>
            <a:br>
              <a:rPr lang="en-US" altLang="en-US" sz="3600" b="1" dirty="0">
                <a:solidFill>
                  <a:schemeClr val="bg1"/>
                </a:solidFill>
                <a:effectLst>
                  <a:outerShdw blurRad="38100" dist="38100" dir="2700000" algn="tl">
                    <a:srgbClr val="000000"/>
                  </a:outerShdw>
                </a:effectLst>
                <a:latin typeface="Ink Free" panose="03080402000500000000" pitchFamily="66" charset="0"/>
              </a:rPr>
            </a:br>
            <a:endParaRPr lang="en-US" altLang="en-US" sz="3200" b="1" dirty="0">
              <a:solidFill>
                <a:schemeClr val="bg1"/>
              </a:solidFill>
              <a:effectLst>
                <a:outerShdw blurRad="38100" dist="38100" dir="2700000" algn="tl">
                  <a:srgbClr val="000000"/>
                </a:outerShdw>
              </a:effectLst>
              <a:latin typeface="Ink Free" panose="03080402000500000000"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18F17-C8C7-83DF-8861-86DDB1CC8127}"/>
            </a:ext>
          </a:extLst>
        </p:cNvPr>
        <p:cNvGrpSpPr/>
        <p:nvPr/>
      </p:nvGrpSpPr>
      <p:grpSpPr>
        <a:xfrm>
          <a:off x="0" y="0"/>
          <a:ext cx="0" cy="0"/>
          <a:chOff x="0" y="0"/>
          <a:chExt cx="0" cy="0"/>
        </a:xfrm>
      </p:grpSpPr>
      <p:sp>
        <p:nvSpPr>
          <p:cNvPr id="48130" name="Rectangle 2">
            <a:extLst>
              <a:ext uri="{FF2B5EF4-FFF2-40B4-BE49-F238E27FC236}">
                <a16:creationId xmlns:a16="http://schemas.microsoft.com/office/drawing/2014/main" id="{5AB0C50F-F550-A576-EB7E-CBDFEA52A8AA}"/>
              </a:ext>
            </a:extLst>
          </p:cNvPr>
          <p:cNvSpPr>
            <a:spLocks noGrp="1" noChangeArrowheads="1"/>
          </p:cNvSpPr>
          <p:nvPr>
            <p:ph type="title"/>
          </p:nvPr>
        </p:nvSpPr>
        <p:spPr>
          <a:xfrm>
            <a:off x="609600" y="3124200"/>
            <a:ext cx="7772400" cy="1143000"/>
          </a:xfrm>
        </p:spPr>
        <p:txBody>
          <a:bodyPr/>
          <a:lstStyle/>
          <a:p>
            <a:r>
              <a:rPr lang="en-US" altLang="en-US" b="1" dirty="0">
                <a:solidFill>
                  <a:schemeClr val="bg1"/>
                </a:solidFill>
                <a:effectLst>
                  <a:outerShdw blurRad="38100" dist="38100" dir="2700000" algn="tl">
                    <a:srgbClr val="000000"/>
                  </a:outerShdw>
                </a:effectLst>
                <a:latin typeface="Ink Free" panose="03080402000500000000" pitchFamily="66" charset="0"/>
              </a:rPr>
              <a:t>John 3:1-8 </a:t>
            </a:r>
            <a:r>
              <a:rPr lang="en-US" altLang="en-US" sz="2000" b="1" dirty="0">
                <a:solidFill>
                  <a:schemeClr val="bg1"/>
                </a:solidFill>
                <a:effectLst>
                  <a:outerShdw blurRad="38100" dist="38100" dir="2700000" algn="tl">
                    <a:srgbClr val="000000"/>
                  </a:outerShdw>
                </a:effectLst>
                <a:latin typeface="Ink Free" panose="03080402000500000000" pitchFamily="66" charset="0"/>
              </a:rPr>
              <a:t>(NIV)</a:t>
            </a:r>
            <a:br>
              <a:rPr lang="en-US" altLang="en-US" sz="3600" b="1" dirty="0">
                <a:solidFill>
                  <a:schemeClr val="bg1"/>
                </a:solidFill>
                <a:effectLst>
                  <a:outerShdw blurRad="38100" dist="38100" dir="2700000" algn="tl">
                    <a:srgbClr val="000000"/>
                  </a:outerShdw>
                </a:effectLst>
                <a:latin typeface="Ink Free" panose="03080402000500000000" pitchFamily="66" charset="0"/>
              </a:rPr>
            </a:br>
            <a:br>
              <a:rPr lang="en-US" altLang="en-US" sz="700" b="1" dirty="0">
                <a:solidFill>
                  <a:schemeClr val="bg1"/>
                </a:solidFill>
                <a:effectLst>
                  <a:outerShdw blurRad="38100" dist="38100" dir="2700000" algn="tl">
                    <a:srgbClr val="000000"/>
                  </a:outerShdw>
                </a:effectLst>
                <a:latin typeface="Ink Free" panose="03080402000500000000" pitchFamily="66" charset="0"/>
              </a:rPr>
            </a:br>
            <a:br>
              <a:rPr lang="en-US" altLang="en-US" sz="3200" b="1" dirty="0">
                <a:solidFill>
                  <a:schemeClr val="bg1"/>
                </a:solidFill>
                <a:effectLst>
                  <a:outerShdw blurRad="38100" dist="38100" dir="2700000" algn="tl">
                    <a:srgbClr val="000000"/>
                  </a:outerShdw>
                </a:effectLst>
                <a:latin typeface="Ink Free" panose="03080402000500000000" pitchFamily="66" charset="0"/>
              </a:rPr>
            </a:br>
            <a:r>
              <a:rPr lang="en-US" altLang="en-US" sz="4000" b="1" baseline="30000" dirty="0">
                <a:solidFill>
                  <a:schemeClr val="bg1"/>
                </a:solidFill>
                <a:effectLst>
                  <a:outerShdw blurRad="38100" dist="38100" dir="2700000" algn="tl">
                    <a:srgbClr val="000000"/>
                  </a:outerShdw>
                </a:effectLst>
                <a:latin typeface="Ink Free" panose="03080402000500000000" pitchFamily="66" charset="0"/>
                <a:cs typeface="Arial" panose="020B0604020202020204" pitchFamily="34" charset="0"/>
              </a:rPr>
              <a:t>3 </a:t>
            </a:r>
            <a:r>
              <a:rPr lang="en-US" altLang="en-US" sz="4000" b="1" dirty="0">
                <a:solidFill>
                  <a:schemeClr val="bg1"/>
                </a:solidFill>
                <a:effectLst>
                  <a:outerShdw blurRad="38100" dist="38100" dir="2700000" algn="tl">
                    <a:srgbClr val="000000"/>
                  </a:outerShdw>
                </a:effectLst>
                <a:latin typeface="Ink Free" panose="03080402000500000000" pitchFamily="66" charset="0"/>
              </a:rPr>
              <a:t>Jesus replied, “Very truly I tell you, no one can see the kingdom of God unless they are born again.”</a:t>
            </a:r>
            <a:br>
              <a:rPr lang="en-US" altLang="en-US" sz="4000" b="1" dirty="0">
                <a:solidFill>
                  <a:schemeClr val="bg1"/>
                </a:solidFill>
                <a:effectLst>
                  <a:outerShdw blurRad="38100" dist="38100" dir="2700000" algn="tl">
                    <a:srgbClr val="000000"/>
                  </a:outerShdw>
                </a:effectLst>
                <a:latin typeface="Ink Free" panose="03080402000500000000" pitchFamily="66" charset="0"/>
              </a:rPr>
            </a:br>
            <a:r>
              <a:rPr lang="en-US" altLang="en-US" sz="4000" b="1" baseline="30000" dirty="0">
                <a:solidFill>
                  <a:schemeClr val="bg1"/>
                </a:solidFill>
                <a:effectLst>
                  <a:outerShdw blurRad="38100" dist="38100" dir="2700000" algn="tl">
                    <a:srgbClr val="000000"/>
                  </a:outerShdw>
                </a:effectLst>
                <a:latin typeface="Ink Free" panose="03080402000500000000" pitchFamily="66" charset="0"/>
                <a:cs typeface="Arial" panose="020B0604020202020204" pitchFamily="34" charset="0"/>
              </a:rPr>
              <a:t>4 </a:t>
            </a:r>
            <a:r>
              <a:rPr lang="en-US" altLang="en-US" sz="4000" b="1" dirty="0">
                <a:solidFill>
                  <a:schemeClr val="bg1"/>
                </a:solidFill>
                <a:effectLst>
                  <a:outerShdw blurRad="38100" dist="38100" dir="2700000" algn="tl">
                    <a:srgbClr val="000000"/>
                  </a:outerShdw>
                </a:effectLst>
                <a:latin typeface="Ink Free" panose="03080402000500000000" pitchFamily="66" charset="0"/>
              </a:rPr>
              <a:t>“How can someone be born when they are old?” Nicodemus asked. “Surely they cannot enter a second time into their mother’s womb to be born!”</a:t>
            </a:r>
            <a:br>
              <a:rPr lang="en-US" altLang="en-US" sz="4000" b="1" dirty="0">
                <a:solidFill>
                  <a:schemeClr val="bg1"/>
                </a:solidFill>
                <a:effectLst>
                  <a:outerShdw blurRad="38100" dist="38100" dir="2700000" algn="tl">
                    <a:srgbClr val="000000"/>
                  </a:outerShdw>
                </a:effectLst>
                <a:latin typeface="Ink Free" panose="03080402000500000000" pitchFamily="66" charset="0"/>
              </a:rPr>
            </a:br>
            <a:endParaRPr lang="en-US" altLang="en-US" sz="3200" b="1" dirty="0">
              <a:solidFill>
                <a:schemeClr val="bg1"/>
              </a:solidFill>
              <a:effectLst>
                <a:outerShdw blurRad="38100" dist="38100" dir="2700000" algn="tl">
                  <a:srgbClr val="000000"/>
                </a:outerShdw>
              </a:effectLst>
              <a:latin typeface="Ink Free" panose="03080402000500000000" pitchFamily="66" charset="0"/>
            </a:endParaRPr>
          </a:p>
        </p:txBody>
      </p:sp>
    </p:spTree>
    <p:extLst>
      <p:ext uri="{BB962C8B-B14F-4D97-AF65-F5344CB8AC3E}">
        <p14:creationId xmlns:p14="http://schemas.microsoft.com/office/powerpoint/2010/main" val="2199769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BECB6-FE8B-B454-D9A4-EAC83D884E59}"/>
            </a:ext>
          </a:extLst>
        </p:cNvPr>
        <p:cNvGrpSpPr/>
        <p:nvPr/>
      </p:nvGrpSpPr>
      <p:grpSpPr>
        <a:xfrm>
          <a:off x="0" y="0"/>
          <a:ext cx="0" cy="0"/>
          <a:chOff x="0" y="0"/>
          <a:chExt cx="0" cy="0"/>
        </a:xfrm>
      </p:grpSpPr>
      <p:sp>
        <p:nvSpPr>
          <p:cNvPr id="50178" name="Rectangle 2">
            <a:extLst>
              <a:ext uri="{FF2B5EF4-FFF2-40B4-BE49-F238E27FC236}">
                <a16:creationId xmlns:a16="http://schemas.microsoft.com/office/drawing/2014/main" id="{4DE55D1F-774B-90F0-768A-B0003D6723AD}"/>
              </a:ext>
            </a:extLst>
          </p:cNvPr>
          <p:cNvSpPr>
            <a:spLocks noGrp="1" noChangeArrowheads="1"/>
          </p:cNvSpPr>
          <p:nvPr>
            <p:ph type="title"/>
          </p:nvPr>
        </p:nvSpPr>
        <p:spPr>
          <a:xfrm>
            <a:off x="609600" y="2667000"/>
            <a:ext cx="7772400" cy="1143000"/>
          </a:xfrm>
        </p:spPr>
        <p:txBody>
          <a:bodyPr/>
          <a:lstStyle/>
          <a:p>
            <a:r>
              <a:rPr lang="en-US" altLang="en-US" sz="4800" b="1" dirty="0">
                <a:solidFill>
                  <a:schemeClr val="bg1"/>
                </a:solidFill>
                <a:effectLst>
                  <a:outerShdw blurRad="38100" dist="38100" dir="2700000" algn="tl">
                    <a:srgbClr val="000000"/>
                  </a:outerShdw>
                </a:effectLst>
                <a:latin typeface="Ink Free" panose="03080402000500000000" pitchFamily="66" charset="0"/>
              </a:rPr>
              <a:t>John 3:1-8 </a:t>
            </a:r>
            <a:r>
              <a:rPr lang="en-US" altLang="en-US" sz="2800" b="1" dirty="0">
                <a:solidFill>
                  <a:schemeClr val="bg1"/>
                </a:solidFill>
                <a:effectLst>
                  <a:outerShdw blurRad="38100" dist="38100" dir="2700000" algn="tl">
                    <a:srgbClr val="000000"/>
                  </a:outerShdw>
                </a:effectLst>
                <a:latin typeface="Ink Free" panose="03080402000500000000" pitchFamily="66" charset="0"/>
              </a:rPr>
              <a:t>(NIV)</a:t>
            </a:r>
            <a:br>
              <a:rPr lang="en-US" altLang="en-US" b="1" dirty="0">
                <a:solidFill>
                  <a:schemeClr val="bg1"/>
                </a:solidFill>
                <a:effectLst>
                  <a:outerShdw blurRad="38100" dist="38100" dir="2700000" algn="tl">
                    <a:srgbClr val="000000"/>
                  </a:outerShdw>
                </a:effectLst>
                <a:latin typeface="Ink Free" panose="03080402000500000000" pitchFamily="66" charset="0"/>
              </a:rPr>
            </a:br>
            <a:r>
              <a:rPr lang="en-US" altLang="en-US" sz="2000" b="1" dirty="0">
                <a:solidFill>
                  <a:schemeClr val="bg1"/>
                </a:solidFill>
                <a:effectLst>
                  <a:outerShdw blurRad="38100" dist="38100" dir="2700000" algn="tl">
                    <a:srgbClr val="000000"/>
                  </a:outerShdw>
                </a:effectLst>
                <a:latin typeface="Ink Free" panose="03080402000500000000" pitchFamily="66" charset="0"/>
              </a:rPr>
              <a:t> </a:t>
            </a:r>
            <a:r>
              <a:rPr lang="en-US" altLang="en-US" sz="1000" b="1" dirty="0">
                <a:solidFill>
                  <a:schemeClr val="bg1"/>
                </a:solidFill>
                <a:effectLst>
                  <a:outerShdw blurRad="38100" dist="38100" dir="2700000" algn="tl">
                    <a:srgbClr val="000000"/>
                  </a:outerShdw>
                </a:effectLst>
                <a:latin typeface="Ink Free" panose="03080402000500000000" pitchFamily="66" charset="0"/>
              </a:rPr>
              <a:t> </a:t>
            </a:r>
            <a:br>
              <a:rPr lang="en-US" altLang="en-US" sz="3200" b="1" dirty="0">
                <a:solidFill>
                  <a:schemeClr val="bg1"/>
                </a:solidFill>
                <a:effectLst>
                  <a:outerShdw blurRad="38100" dist="38100" dir="2700000" algn="tl">
                    <a:srgbClr val="000000"/>
                  </a:outerShdw>
                </a:effectLst>
                <a:latin typeface="Ink Free" panose="03080402000500000000" pitchFamily="66" charset="0"/>
              </a:rPr>
            </a:br>
            <a:r>
              <a:rPr lang="en-US" altLang="en-US" b="1" baseline="30000" dirty="0">
                <a:solidFill>
                  <a:schemeClr val="bg1"/>
                </a:solidFill>
                <a:effectLst>
                  <a:outerShdw blurRad="38100" dist="38100" dir="2700000" algn="tl">
                    <a:srgbClr val="000000"/>
                  </a:outerShdw>
                </a:effectLst>
                <a:latin typeface="Ink Free" panose="03080402000500000000" pitchFamily="66" charset="0"/>
                <a:cs typeface="Arial" panose="020B0604020202020204" pitchFamily="34" charset="0"/>
              </a:rPr>
              <a:t>5 </a:t>
            </a:r>
            <a:r>
              <a:rPr lang="en-US" altLang="en-US" b="1" dirty="0">
                <a:solidFill>
                  <a:schemeClr val="bg1"/>
                </a:solidFill>
                <a:effectLst>
                  <a:outerShdw blurRad="38100" dist="38100" dir="2700000" algn="tl">
                    <a:srgbClr val="000000"/>
                  </a:outerShdw>
                </a:effectLst>
                <a:latin typeface="Ink Free" panose="03080402000500000000" pitchFamily="66" charset="0"/>
              </a:rPr>
              <a:t>Jesus answered, “Very truly I tell you, no one can enter the kingdom of God unless they are born of water and the Spirit. </a:t>
            </a:r>
            <a:r>
              <a:rPr lang="en-US" altLang="en-US" b="1" baseline="30000" dirty="0">
                <a:solidFill>
                  <a:schemeClr val="bg1"/>
                </a:solidFill>
                <a:effectLst>
                  <a:outerShdw blurRad="38100" dist="38100" dir="2700000" algn="tl">
                    <a:srgbClr val="000000"/>
                  </a:outerShdw>
                </a:effectLst>
                <a:latin typeface="Ink Free" panose="03080402000500000000" pitchFamily="66" charset="0"/>
                <a:cs typeface="Arial" panose="020B0604020202020204" pitchFamily="34" charset="0"/>
              </a:rPr>
              <a:t>6 </a:t>
            </a:r>
            <a:r>
              <a:rPr lang="en-US" altLang="en-US" b="1" dirty="0">
                <a:solidFill>
                  <a:schemeClr val="bg1"/>
                </a:solidFill>
                <a:effectLst>
                  <a:outerShdw blurRad="38100" dist="38100" dir="2700000" algn="tl">
                    <a:srgbClr val="000000"/>
                  </a:outerShdw>
                </a:effectLst>
                <a:latin typeface="Ink Free" panose="03080402000500000000" pitchFamily="66" charset="0"/>
              </a:rPr>
              <a:t>Flesh gives birth to flesh, but the Spirit gives birth to spirit. </a:t>
            </a:r>
            <a:endParaRPr lang="en-US" altLang="en-US" sz="3200" b="1" dirty="0">
              <a:solidFill>
                <a:schemeClr val="bg1"/>
              </a:solidFill>
              <a:effectLst>
                <a:outerShdw blurRad="38100" dist="38100" dir="2700000" algn="tl">
                  <a:srgbClr val="000000"/>
                </a:outerShdw>
              </a:effectLst>
              <a:latin typeface="Ink Free" panose="03080402000500000000" pitchFamily="66" charset="0"/>
            </a:endParaRPr>
          </a:p>
        </p:txBody>
      </p:sp>
    </p:spTree>
    <p:extLst>
      <p:ext uri="{BB962C8B-B14F-4D97-AF65-F5344CB8AC3E}">
        <p14:creationId xmlns:p14="http://schemas.microsoft.com/office/powerpoint/2010/main" val="331716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a:extLst>
              <a:ext uri="{FF2B5EF4-FFF2-40B4-BE49-F238E27FC236}">
                <a16:creationId xmlns:a16="http://schemas.microsoft.com/office/drawing/2014/main" id="{E6057D88-83BE-DFD8-448D-E35017DEBAE4}"/>
              </a:ext>
            </a:extLst>
          </p:cNvPr>
          <p:cNvSpPr txBox="1">
            <a:spLocks noChangeArrowheads="1"/>
          </p:cNvSpPr>
          <p:nvPr/>
        </p:nvSpPr>
        <p:spPr bwMode="auto">
          <a:xfrm>
            <a:off x="838200" y="556022"/>
            <a:ext cx="73152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dirty="0">
                <a:solidFill>
                  <a:schemeClr val="bg1"/>
                </a:solidFill>
                <a:effectLst>
                  <a:outerShdw blurRad="38100" dist="38100" dir="2700000" algn="tl">
                    <a:srgbClr val="000000"/>
                  </a:outerShdw>
                </a:effectLst>
              </a:rPr>
              <a:t>John 20:31 </a:t>
            </a:r>
            <a:r>
              <a:rPr lang="en-US" altLang="en-US" sz="3200" b="1" dirty="0">
                <a:solidFill>
                  <a:schemeClr val="bg1"/>
                </a:solidFill>
                <a:effectLst>
                  <a:outerShdw blurRad="38100" dist="38100" dir="2700000" algn="tl">
                    <a:srgbClr val="000000"/>
                  </a:outerShdw>
                </a:effectLst>
              </a:rPr>
              <a:t>NIV</a:t>
            </a:r>
            <a:endParaRPr lang="en-US" altLang="en-US" sz="3600" b="1" dirty="0">
              <a:solidFill>
                <a:schemeClr val="bg1"/>
              </a:solidFill>
              <a:effectLst>
                <a:outerShdw blurRad="38100" dist="38100" dir="2700000" algn="tl">
                  <a:srgbClr val="000000"/>
                </a:outerShdw>
              </a:effectLst>
            </a:endParaRPr>
          </a:p>
          <a:p>
            <a:pPr algn="ctr">
              <a:spcBef>
                <a:spcPct val="50000"/>
              </a:spcBef>
            </a:pPr>
            <a:r>
              <a:rPr lang="en-US" altLang="en-US" sz="4800" baseline="30000" dirty="0">
                <a:solidFill>
                  <a:schemeClr val="bg1"/>
                </a:solidFill>
                <a:effectLst>
                  <a:outerShdw blurRad="38100" dist="38100" dir="2700000" algn="tl">
                    <a:srgbClr val="000000"/>
                  </a:outerShdw>
                </a:effectLst>
              </a:rPr>
              <a:t>31</a:t>
            </a:r>
            <a:r>
              <a:rPr lang="en-US" altLang="en-US" sz="4800" dirty="0">
                <a:solidFill>
                  <a:schemeClr val="bg1"/>
                </a:solidFill>
                <a:effectLst>
                  <a:outerShdw blurRad="38100" dist="38100" dir="2700000" algn="tl">
                    <a:srgbClr val="000000"/>
                  </a:outerShdw>
                </a:effectLst>
              </a:rPr>
              <a:t>But these are written that you may believe that Jesus is the Christ, the Son of God, and that by believing you may have life in his name.</a:t>
            </a:r>
            <a:r>
              <a:rPr lang="en-US" altLang="en-US" sz="3600" dirty="0">
                <a:solidFill>
                  <a:schemeClr val="bg1"/>
                </a:solidFill>
                <a:effectLst>
                  <a:outerShdw blurRad="38100" dist="38100" dir="2700000" algn="tl">
                    <a:srgbClr val="000000"/>
                  </a:outerShdw>
                </a:effectLst>
              </a:rPr>
              <a:t> </a:t>
            </a:r>
            <a:br>
              <a:rPr lang="en-US" altLang="en-US" sz="3600" dirty="0">
                <a:solidFill>
                  <a:schemeClr val="bg1"/>
                </a:solidFill>
                <a:effectLst>
                  <a:outerShdw blurRad="38100" dist="38100" dir="2700000" algn="tl">
                    <a:srgbClr val="000000"/>
                  </a:outerShdw>
                </a:effectLst>
              </a:rPr>
            </a:br>
            <a:endParaRPr lang="en-US" altLang="en-US" sz="3600" dirty="0">
              <a:solidFill>
                <a:schemeClr val="bg1"/>
              </a:solidFill>
              <a:effectLst>
                <a:outerShdw blurRad="38100" dist="38100" dir="2700000" algn="tl">
                  <a:srgbClr val="000000"/>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7C0A795-0EF9-7684-2214-3AB7BBF8BF4C}"/>
              </a:ext>
            </a:extLst>
          </p:cNvPr>
          <p:cNvSpPr>
            <a:spLocks noGrp="1" noChangeArrowheads="1"/>
          </p:cNvSpPr>
          <p:nvPr>
            <p:ph type="title"/>
          </p:nvPr>
        </p:nvSpPr>
        <p:spPr>
          <a:xfrm>
            <a:off x="0" y="838200"/>
            <a:ext cx="9144000" cy="1143000"/>
          </a:xfrm>
        </p:spPr>
        <p:txBody>
          <a:bodyPr/>
          <a:lstStyle/>
          <a:p>
            <a:r>
              <a:rPr lang="en-US" altLang="en-US" dirty="0">
                <a:solidFill>
                  <a:srgbClr val="F2F587"/>
                </a:solidFill>
                <a:effectLst>
                  <a:outerShdw blurRad="38100" dist="38100" dir="2700000" algn="tl">
                    <a:srgbClr val="000000"/>
                  </a:outerShdw>
                </a:effectLst>
              </a:rPr>
              <a:t>Each chapter in the book John </a:t>
            </a:r>
            <a:br>
              <a:rPr lang="en-US" altLang="en-US" dirty="0">
                <a:solidFill>
                  <a:srgbClr val="F2F587"/>
                </a:solidFill>
                <a:effectLst>
                  <a:outerShdw blurRad="38100" dist="38100" dir="2700000" algn="tl">
                    <a:srgbClr val="000000"/>
                  </a:outerShdw>
                </a:effectLst>
              </a:rPr>
            </a:br>
            <a:r>
              <a:rPr lang="en-US" altLang="en-US" dirty="0">
                <a:solidFill>
                  <a:srgbClr val="F2F587"/>
                </a:solidFill>
                <a:effectLst>
                  <a:outerShdw blurRad="38100" dist="38100" dir="2700000" algn="tl">
                    <a:srgbClr val="000000"/>
                  </a:outerShdw>
                </a:effectLst>
              </a:rPr>
              <a:t>contains a portrayal of some aspect</a:t>
            </a:r>
            <a:br>
              <a:rPr lang="en-US" altLang="en-US" dirty="0">
                <a:solidFill>
                  <a:srgbClr val="F2F587"/>
                </a:solidFill>
                <a:effectLst>
                  <a:outerShdw blurRad="38100" dist="38100" dir="2700000" algn="tl">
                    <a:srgbClr val="000000"/>
                  </a:outerShdw>
                </a:effectLst>
              </a:rPr>
            </a:br>
            <a:r>
              <a:rPr lang="en-US" altLang="en-US" dirty="0">
                <a:solidFill>
                  <a:srgbClr val="F2F587"/>
                </a:solidFill>
                <a:effectLst>
                  <a:outerShdw blurRad="38100" dist="38100" dir="2700000" algn="tl">
                    <a:srgbClr val="000000"/>
                  </a:outerShdw>
                </a:effectLst>
              </a:rPr>
              <a:t> of the character or work of Christ</a:t>
            </a:r>
          </a:p>
        </p:txBody>
      </p:sp>
      <p:sp>
        <p:nvSpPr>
          <p:cNvPr id="36867" name="Text Box 3">
            <a:extLst>
              <a:ext uri="{FF2B5EF4-FFF2-40B4-BE49-F238E27FC236}">
                <a16:creationId xmlns:a16="http://schemas.microsoft.com/office/drawing/2014/main" id="{422A0AAF-8EDD-8764-82B6-E9DE43D5C25C}"/>
              </a:ext>
            </a:extLst>
          </p:cNvPr>
          <p:cNvSpPr txBox="1">
            <a:spLocks noChangeArrowheads="1"/>
          </p:cNvSpPr>
          <p:nvPr/>
        </p:nvSpPr>
        <p:spPr bwMode="auto">
          <a:xfrm>
            <a:off x="533400" y="2743200"/>
            <a:ext cx="78486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000" b="1" dirty="0">
                <a:solidFill>
                  <a:schemeClr val="bg1"/>
                </a:solidFill>
                <a:effectLst>
                  <a:outerShdw blurRad="38100" dist="38100" dir="2700000" algn="tl">
                    <a:srgbClr val="000000"/>
                  </a:outerShdw>
                </a:effectLst>
              </a:rPr>
              <a:t>John 20:31 </a:t>
            </a:r>
            <a:r>
              <a:rPr lang="en-US" altLang="en-US" sz="3200" dirty="0">
                <a:solidFill>
                  <a:schemeClr val="bg1"/>
                </a:solidFill>
                <a:effectLst>
                  <a:outerShdw blurRad="38100" dist="38100" dir="2700000" algn="tl">
                    <a:srgbClr val="000000"/>
                  </a:outerShdw>
                </a:effectLst>
              </a:rPr>
              <a:t>NIV</a:t>
            </a:r>
            <a:endParaRPr lang="en-US" altLang="en-US" sz="4000" dirty="0">
              <a:solidFill>
                <a:schemeClr val="bg1"/>
              </a:solidFill>
              <a:effectLst>
                <a:outerShdw blurRad="38100" dist="38100" dir="2700000" algn="tl">
                  <a:srgbClr val="000000"/>
                </a:outerShdw>
              </a:effectLst>
            </a:endParaRPr>
          </a:p>
          <a:p>
            <a:pPr algn="ctr">
              <a:spcBef>
                <a:spcPct val="50000"/>
              </a:spcBef>
            </a:pPr>
            <a:r>
              <a:rPr lang="en-US" altLang="en-US" sz="4000" baseline="30000" dirty="0">
                <a:solidFill>
                  <a:schemeClr val="bg1"/>
                </a:solidFill>
                <a:effectLst>
                  <a:outerShdw blurRad="38100" dist="38100" dir="2700000" algn="tl">
                    <a:srgbClr val="000000"/>
                  </a:outerShdw>
                </a:effectLst>
              </a:rPr>
              <a:t>31</a:t>
            </a:r>
            <a:r>
              <a:rPr lang="en-US" altLang="en-US" sz="4000" dirty="0">
                <a:solidFill>
                  <a:schemeClr val="bg1"/>
                </a:solidFill>
                <a:effectLst>
                  <a:outerShdw blurRad="38100" dist="38100" dir="2700000" algn="tl">
                    <a:srgbClr val="000000"/>
                  </a:outerShdw>
                </a:effectLst>
              </a:rPr>
              <a:t>But these are written that you may believe that Jesus is the Christ, the Son of God, and that by believing you may have life in his name.</a:t>
            </a:r>
            <a:r>
              <a:rPr lang="en-US" altLang="en-US" sz="2800" dirty="0">
                <a:solidFill>
                  <a:schemeClr val="bg1"/>
                </a:solidFill>
                <a:effectLst>
                  <a:outerShdw blurRad="38100" dist="38100" dir="2700000" algn="tl">
                    <a:srgbClr val="000000"/>
                  </a:outerShdw>
                </a:effectLst>
              </a:rPr>
              <a:t> </a:t>
            </a:r>
            <a:br>
              <a:rPr lang="en-US" altLang="en-US" sz="2800" dirty="0">
                <a:solidFill>
                  <a:schemeClr val="bg1"/>
                </a:solidFill>
                <a:effectLst>
                  <a:outerShdw blurRad="38100" dist="38100" dir="2700000" algn="tl">
                    <a:srgbClr val="000000"/>
                  </a:outerShdw>
                </a:effectLst>
              </a:rPr>
            </a:br>
            <a:endParaRPr lang="en-US" altLang="en-US" sz="2800" dirty="0">
              <a:solidFill>
                <a:schemeClr val="bg1"/>
              </a:solidFill>
              <a:effectLst>
                <a:outerShdw blurRad="38100" dist="38100" dir="2700000" algn="tl">
                  <a:srgbClr val="000000"/>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9F81F-3B7B-99C3-270F-8345FA290D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03AA34A-D2B8-8F90-1EC8-1C33130EC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8575"/>
            <a:ext cx="7239000" cy="4071938"/>
          </a:xfrm>
          <a:prstGeom prst="rect">
            <a:avLst/>
          </a:prstGeom>
          <a:effectLst>
            <a:softEdge rad="215900"/>
          </a:effectLst>
        </p:spPr>
      </p:pic>
      <p:sp>
        <p:nvSpPr>
          <p:cNvPr id="46082" name="Text Box 2">
            <a:extLst>
              <a:ext uri="{FF2B5EF4-FFF2-40B4-BE49-F238E27FC236}">
                <a16:creationId xmlns:a16="http://schemas.microsoft.com/office/drawing/2014/main" id="{E078CBF9-9621-ABE7-CC68-5AC1BDAAD7A0}"/>
              </a:ext>
            </a:extLst>
          </p:cNvPr>
          <p:cNvSpPr txBox="1">
            <a:spLocks noChangeArrowheads="1"/>
          </p:cNvSpPr>
          <p:nvPr/>
        </p:nvSpPr>
        <p:spPr bwMode="auto">
          <a:xfrm>
            <a:off x="495300" y="28575"/>
            <a:ext cx="5486400" cy="122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55000"/>
              </a:lnSpc>
              <a:spcBef>
                <a:spcPct val="50000"/>
              </a:spcBef>
              <a:spcAft>
                <a:spcPct val="0"/>
              </a:spcAft>
              <a:buClrTx/>
              <a:buSzTx/>
              <a:buFontTx/>
              <a:buNone/>
              <a:tabLst/>
              <a:defRPr/>
            </a:pPr>
            <a:endParaRPr kumimoji="0" lang="en-US" altLang="en-US" sz="1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John 3:1-8</a:t>
            </a:r>
          </a:p>
        </p:txBody>
      </p:sp>
      <p:sp>
        <p:nvSpPr>
          <p:cNvPr id="46083" name="Text Box 3">
            <a:extLst>
              <a:ext uri="{FF2B5EF4-FFF2-40B4-BE49-F238E27FC236}">
                <a16:creationId xmlns:a16="http://schemas.microsoft.com/office/drawing/2014/main" id="{920DBEE9-6F2A-8970-4C5F-BE76CC148378}"/>
              </a:ext>
            </a:extLst>
          </p:cNvPr>
          <p:cNvSpPr txBox="1">
            <a:spLocks noChangeArrowheads="1"/>
          </p:cNvSpPr>
          <p:nvPr/>
        </p:nvSpPr>
        <p:spPr bwMode="auto">
          <a:xfrm>
            <a:off x="457200" y="3853458"/>
            <a:ext cx="8458200"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The </a:t>
            </a:r>
            <a:r>
              <a:rPr kumimoji="0" lang="en-US" alt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simple</a:t>
            </a:r>
            <a:r>
              <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lesson of Christ     vs. 1-5   </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The </a:t>
            </a:r>
            <a:r>
              <a:rPr kumimoji="0" lang="en-US" altLang="en-US" sz="4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main</a:t>
            </a:r>
            <a:r>
              <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lesson of Christ       vs. 3-5</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The </a:t>
            </a:r>
            <a:r>
              <a:rPr kumimoji="0" lang="en-US" altLang="en-US" sz="4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heart</a:t>
            </a:r>
            <a:r>
              <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of the matter</a:t>
            </a:r>
          </a:p>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965999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712C4-098C-8BDC-90C6-2761252EB39B}"/>
            </a:ext>
          </a:extLst>
        </p:cNvPr>
        <p:cNvGrpSpPr/>
        <p:nvPr/>
      </p:nvGrpSpPr>
      <p:grpSpPr>
        <a:xfrm>
          <a:off x="0" y="0"/>
          <a:ext cx="0" cy="0"/>
          <a:chOff x="0" y="0"/>
          <a:chExt cx="0" cy="0"/>
        </a:xfrm>
      </p:grpSpPr>
      <p:sp>
        <p:nvSpPr>
          <p:cNvPr id="5125" name="Text Box 5">
            <a:extLst>
              <a:ext uri="{FF2B5EF4-FFF2-40B4-BE49-F238E27FC236}">
                <a16:creationId xmlns:a16="http://schemas.microsoft.com/office/drawing/2014/main" id="{D5F1EBCD-576C-DCE8-932C-7C8783ED907E}"/>
              </a:ext>
            </a:extLst>
          </p:cNvPr>
          <p:cNvSpPr txBox="1">
            <a:spLocks noChangeArrowheads="1"/>
          </p:cNvSpPr>
          <p:nvPr/>
        </p:nvSpPr>
        <p:spPr bwMode="auto">
          <a:xfrm>
            <a:off x="190500" y="1066800"/>
            <a:ext cx="8610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b="1" dirty="0">
                <a:solidFill>
                  <a:schemeClr val="bg1"/>
                </a:solidFill>
                <a:effectLst>
                  <a:outerShdw blurRad="38100" dist="38100" dir="2700000" algn="tl">
                    <a:srgbClr val="000000"/>
                  </a:outerShdw>
                </a:effectLst>
              </a:rPr>
              <a:t>John 8:31 </a:t>
            </a:r>
            <a:r>
              <a:rPr lang="en-US" altLang="en-US" sz="2800" b="1" dirty="0">
                <a:solidFill>
                  <a:schemeClr val="bg1"/>
                </a:solidFill>
                <a:effectLst>
                  <a:outerShdw blurRad="38100" dist="38100" dir="2700000" algn="tl">
                    <a:srgbClr val="000000"/>
                  </a:outerShdw>
                </a:effectLst>
              </a:rPr>
              <a:t>New Century Version</a:t>
            </a:r>
          </a:p>
          <a:p>
            <a:pPr algn="ctr">
              <a:spcBef>
                <a:spcPct val="50000"/>
              </a:spcBef>
            </a:pPr>
            <a:r>
              <a:rPr lang="en-US" altLang="en-US" sz="4800" b="1" dirty="0">
                <a:solidFill>
                  <a:schemeClr val="bg1"/>
                </a:solidFill>
                <a:effectLst>
                  <a:outerShdw blurRad="38100" dist="38100" dir="2700000" algn="tl">
                    <a:srgbClr val="000000"/>
                  </a:outerShdw>
                </a:effectLst>
              </a:rPr>
              <a:t>31 So Jesus said to the Jews who believed in him, “If you continue to obey my teaching, you are truly my followers.</a:t>
            </a:r>
          </a:p>
        </p:txBody>
      </p:sp>
    </p:spTree>
    <p:extLst>
      <p:ext uri="{BB962C8B-B14F-4D97-AF65-F5344CB8AC3E}">
        <p14:creationId xmlns:p14="http://schemas.microsoft.com/office/powerpoint/2010/main" val="810935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195E7-0B23-4BC6-7444-F3E7FC714805}"/>
            </a:ext>
          </a:extLst>
        </p:cNvPr>
        <p:cNvGrpSpPr/>
        <p:nvPr/>
      </p:nvGrpSpPr>
      <p:grpSpPr>
        <a:xfrm>
          <a:off x="0" y="0"/>
          <a:ext cx="0" cy="0"/>
          <a:chOff x="0" y="0"/>
          <a:chExt cx="0" cy="0"/>
        </a:xfrm>
      </p:grpSpPr>
      <p:sp>
        <p:nvSpPr>
          <p:cNvPr id="5125" name="Text Box 5">
            <a:extLst>
              <a:ext uri="{FF2B5EF4-FFF2-40B4-BE49-F238E27FC236}">
                <a16:creationId xmlns:a16="http://schemas.microsoft.com/office/drawing/2014/main" id="{59C44EA8-5937-2934-B6A1-A81503FD57A1}"/>
              </a:ext>
            </a:extLst>
          </p:cNvPr>
          <p:cNvSpPr txBox="1">
            <a:spLocks noChangeArrowheads="1"/>
          </p:cNvSpPr>
          <p:nvPr/>
        </p:nvSpPr>
        <p:spPr bwMode="auto">
          <a:xfrm>
            <a:off x="190500" y="1066800"/>
            <a:ext cx="8610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b="1" dirty="0">
                <a:solidFill>
                  <a:schemeClr val="bg1"/>
                </a:solidFill>
                <a:effectLst>
                  <a:outerShdw blurRad="38100" dist="38100" dir="2700000" algn="tl">
                    <a:srgbClr val="000000"/>
                  </a:outerShdw>
                </a:effectLst>
              </a:rPr>
              <a:t>John 8:31 </a:t>
            </a:r>
            <a:r>
              <a:rPr lang="en-US" altLang="en-US" sz="3200" b="1" dirty="0">
                <a:solidFill>
                  <a:schemeClr val="bg1"/>
                </a:solidFill>
                <a:effectLst>
                  <a:outerShdw blurRad="38100" dist="38100" dir="2700000" algn="tl">
                    <a:srgbClr val="000000"/>
                  </a:outerShdw>
                </a:effectLst>
              </a:rPr>
              <a:t>New Life Version</a:t>
            </a:r>
            <a:endParaRPr lang="en-US" altLang="en-US" sz="4800" b="1" dirty="0">
              <a:solidFill>
                <a:schemeClr val="bg1"/>
              </a:solidFill>
              <a:effectLst>
                <a:outerShdw blurRad="38100" dist="38100" dir="2700000" algn="tl">
                  <a:srgbClr val="000000"/>
                </a:outerShdw>
              </a:effectLst>
            </a:endParaRPr>
          </a:p>
          <a:p>
            <a:pPr algn="ctr">
              <a:spcBef>
                <a:spcPct val="50000"/>
              </a:spcBef>
            </a:pPr>
            <a:r>
              <a:rPr lang="en-US" altLang="en-US" sz="4800" b="1" dirty="0">
                <a:solidFill>
                  <a:schemeClr val="bg1"/>
                </a:solidFill>
                <a:effectLst>
                  <a:outerShdw blurRad="38100" dist="38100" dir="2700000" algn="tl">
                    <a:srgbClr val="000000"/>
                  </a:outerShdw>
                </a:effectLst>
              </a:rPr>
              <a:t>31 He said to the Jews who believed, “If you keep and obey My Word, then you are My followers for sure.</a:t>
            </a:r>
          </a:p>
        </p:txBody>
      </p:sp>
    </p:spTree>
    <p:extLst>
      <p:ext uri="{BB962C8B-B14F-4D97-AF65-F5344CB8AC3E}">
        <p14:creationId xmlns:p14="http://schemas.microsoft.com/office/powerpoint/2010/main" val="955910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F535A-8DA0-3A2D-1170-39F4AE0A1853}"/>
            </a:ext>
          </a:extLst>
        </p:cNvPr>
        <p:cNvGrpSpPr/>
        <p:nvPr/>
      </p:nvGrpSpPr>
      <p:grpSpPr>
        <a:xfrm>
          <a:off x="0" y="0"/>
          <a:ext cx="0" cy="0"/>
          <a:chOff x="0" y="0"/>
          <a:chExt cx="0" cy="0"/>
        </a:xfrm>
      </p:grpSpPr>
      <p:sp>
        <p:nvSpPr>
          <p:cNvPr id="5125" name="Text Box 5">
            <a:extLst>
              <a:ext uri="{FF2B5EF4-FFF2-40B4-BE49-F238E27FC236}">
                <a16:creationId xmlns:a16="http://schemas.microsoft.com/office/drawing/2014/main" id="{0B3E5992-EA48-2C81-1853-6E72BD6D269F}"/>
              </a:ext>
            </a:extLst>
          </p:cNvPr>
          <p:cNvSpPr txBox="1">
            <a:spLocks noChangeArrowheads="1"/>
          </p:cNvSpPr>
          <p:nvPr/>
        </p:nvSpPr>
        <p:spPr bwMode="auto">
          <a:xfrm>
            <a:off x="190500" y="1066800"/>
            <a:ext cx="8610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b="1" dirty="0">
                <a:solidFill>
                  <a:schemeClr val="bg1"/>
                </a:solidFill>
                <a:effectLst>
                  <a:outerShdw blurRad="38100" dist="38100" dir="2700000" algn="tl">
                    <a:srgbClr val="000000"/>
                  </a:outerShdw>
                </a:effectLst>
              </a:rPr>
              <a:t>John 8:31 </a:t>
            </a:r>
            <a:r>
              <a:rPr lang="en-US" altLang="en-US" sz="3200" b="1" dirty="0">
                <a:solidFill>
                  <a:schemeClr val="bg1"/>
                </a:solidFill>
                <a:effectLst>
                  <a:outerShdw blurRad="38100" dist="38100" dir="2700000" algn="tl">
                    <a:srgbClr val="000000"/>
                  </a:outerShdw>
                </a:effectLst>
              </a:rPr>
              <a:t>New Living Translation</a:t>
            </a:r>
            <a:endParaRPr lang="en-US" altLang="en-US" sz="4800" b="1" dirty="0">
              <a:solidFill>
                <a:schemeClr val="bg1"/>
              </a:solidFill>
              <a:effectLst>
                <a:outerShdw blurRad="38100" dist="38100" dir="2700000" algn="tl">
                  <a:srgbClr val="000000"/>
                </a:outerShdw>
              </a:effectLst>
            </a:endParaRPr>
          </a:p>
          <a:p>
            <a:pPr algn="ctr">
              <a:spcBef>
                <a:spcPct val="50000"/>
              </a:spcBef>
            </a:pPr>
            <a:r>
              <a:rPr lang="en-US" altLang="en-US" sz="4800" b="1" dirty="0">
                <a:solidFill>
                  <a:schemeClr val="bg1"/>
                </a:solidFill>
                <a:effectLst>
                  <a:outerShdw blurRad="38100" dist="38100" dir="2700000" algn="tl">
                    <a:srgbClr val="000000"/>
                  </a:outerShdw>
                </a:effectLst>
              </a:rPr>
              <a:t>31 Jesus said to the people who believed in him, “You are truly my disciples if you remain faithful to my teachings.</a:t>
            </a:r>
          </a:p>
        </p:txBody>
      </p:sp>
    </p:spTree>
    <p:extLst>
      <p:ext uri="{BB962C8B-B14F-4D97-AF65-F5344CB8AC3E}">
        <p14:creationId xmlns:p14="http://schemas.microsoft.com/office/powerpoint/2010/main" val="2168577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702EA-A55D-22C7-2010-06F723EE3F86}"/>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C0E07D68-DBE0-2BED-0B02-8BB1CE3FE0EC}"/>
              </a:ext>
            </a:extLst>
          </p:cNvPr>
          <p:cNvSpPr>
            <a:spLocks noGrp="1" noChangeArrowheads="1"/>
          </p:cNvSpPr>
          <p:nvPr>
            <p:ph type="title"/>
          </p:nvPr>
        </p:nvSpPr>
        <p:spPr>
          <a:xfrm>
            <a:off x="0" y="2819400"/>
            <a:ext cx="9144000" cy="1143000"/>
          </a:xfrm>
        </p:spPr>
        <p:txBody>
          <a:bodyPr/>
          <a:lstStyle/>
          <a:p>
            <a:br>
              <a:rPr lang="en-US" altLang="en-US" sz="32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rPr>
              <a:t>Psalm 119:33-42 </a:t>
            </a:r>
            <a:r>
              <a:rPr lang="en-US" altLang="en-US" sz="2800" dirty="0">
                <a:solidFill>
                  <a:schemeClr val="bg1"/>
                </a:solidFill>
                <a:effectLst>
                  <a:outerShdw blurRad="38100" dist="38100" dir="2700000" algn="tl">
                    <a:srgbClr val="000000"/>
                  </a:outerShdw>
                </a:effectLst>
              </a:rPr>
              <a:t>Living Bible</a:t>
            </a:r>
            <a:br>
              <a:rPr lang="en-US" altLang="en-US" sz="4000" dirty="0">
                <a:solidFill>
                  <a:schemeClr val="bg1"/>
                </a:solidFill>
                <a:effectLst>
                  <a:outerShdw blurRad="38100" dist="38100" dir="2700000" algn="tl">
                    <a:srgbClr val="000000"/>
                  </a:outerShdw>
                </a:effectLst>
              </a:rPr>
            </a:br>
            <a:r>
              <a:rPr lang="en-US" altLang="en-US" sz="1600" dirty="0">
                <a:solidFill>
                  <a:schemeClr val="bg1"/>
                </a:solidFill>
                <a:effectLst>
                  <a:outerShdw blurRad="38100" dist="38100" dir="2700000" algn="tl">
                    <a:srgbClr val="000000"/>
                  </a:outerShdw>
                </a:effectLst>
              </a:rPr>
              <a:t> </a:t>
            </a:r>
            <a:br>
              <a:rPr lang="en-US" altLang="en-US" sz="40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rPr>
              <a:t>33-34 Just tell me what to do and I will do it, Lord. As long as I live I’ll wholeheartedly obey. 35 Make me walk along the right paths, for I know how delightful they really are.</a:t>
            </a:r>
            <a:br>
              <a:rPr lang="en-US" altLang="en-US" sz="4000" dirty="0">
                <a:solidFill>
                  <a:schemeClr val="bg1"/>
                </a:solidFill>
                <a:effectLst>
                  <a:outerShdw blurRad="38100" dist="38100" dir="2700000" algn="tl">
                    <a:srgbClr val="000000"/>
                  </a:outerShdw>
                </a:effectLst>
              </a:rPr>
            </a:br>
            <a:br>
              <a:rPr lang="en-US" altLang="en-US" sz="2400" dirty="0">
                <a:solidFill>
                  <a:schemeClr val="bg1"/>
                </a:solidFill>
                <a:effectLst>
                  <a:outerShdw blurRad="38100" dist="38100" dir="2700000" algn="tl">
                    <a:srgbClr val="000000"/>
                  </a:outerShdw>
                </a:effectLst>
              </a:rPr>
            </a:br>
            <a:r>
              <a:rPr lang="en-US" altLang="en-US" dirty="0">
                <a:solidFill>
                  <a:srgbClr val="FFFF00"/>
                </a:solidFill>
                <a:effectLst>
                  <a:outerShdw blurRad="38100" dist="38100" dir="2700000" algn="tl">
                    <a:srgbClr val="000000"/>
                  </a:outerShdw>
                </a:effectLst>
              </a:rPr>
              <a:t>Learning to foster obedience and love for God’s word</a:t>
            </a:r>
            <a:endParaRPr lang="en-US" altLang="en-US" sz="4800"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100230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5394CC3-E20D-33C3-AE59-52DBD957CB8D}"/>
              </a:ext>
            </a:extLst>
          </p:cNvPr>
          <p:cNvSpPr>
            <a:spLocks noGrp="1" noChangeArrowheads="1"/>
          </p:cNvSpPr>
          <p:nvPr>
            <p:ph type="title"/>
          </p:nvPr>
        </p:nvSpPr>
        <p:spPr>
          <a:xfrm>
            <a:off x="0" y="838200"/>
            <a:ext cx="9144000" cy="1143000"/>
          </a:xfrm>
        </p:spPr>
        <p:txBody>
          <a:bodyPr/>
          <a:lstStyle/>
          <a:p>
            <a:pPr marL="838200" indent="-838200"/>
            <a:r>
              <a:rPr lang="en-US" altLang="en-US" b="1" dirty="0">
                <a:solidFill>
                  <a:schemeClr val="bg1"/>
                </a:solidFill>
                <a:effectLst>
                  <a:outerShdw blurRad="38100" dist="38100" dir="2700000" algn="tl">
                    <a:srgbClr val="000000"/>
                  </a:outerShdw>
                </a:effectLst>
              </a:rPr>
              <a:t>What is the most important </a:t>
            </a:r>
            <a:br>
              <a:rPr lang="en-US" altLang="en-US" b="1" dirty="0">
                <a:solidFill>
                  <a:schemeClr val="bg1"/>
                </a:solidFill>
                <a:effectLst>
                  <a:outerShdw blurRad="38100" dist="38100" dir="2700000" algn="tl">
                    <a:srgbClr val="000000"/>
                  </a:outerShdw>
                </a:effectLst>
              </a:rPr>
            </a:br>
            <a:r>
              <a:rPr lang="en-US" altLang="en-US" b="1" dirty="0">
                <a:solidFill>
                  <a:schemeClr val="bg1"/>
                </a:solidFill>
                <a:effectLst>
                  <a:outerShdw blurRad="38100" dist="38100" dir="2700000" algn="tl">
                    <a:srgbClr val="000000"/>
                  </a:outerShdw>
                </a:effectLst>
              </a:rPr>
              <a:t>question in life?</a:t>
            </a:r>
            <a:br>
              <a:rPr lang="en-US" altLang="en-US" sz="8000" b="1" dirty="0">
                <a:solidFill>
                  <a:schemeClr val="bg1"/>
                </a:solidFill>
                <a:effectLst>
                  <a:outerShdw blurRad="38100" dist="38100" dir="2700000" algn="tl">
                    <a:srgbClr val="000000"/>
                  </a:outerShdw>
                </a:effectLst>
              </a:rPr>
            </a:br>
            <a:endParaRPr lang="en-US" altLang="en-US" sz="8000" b="1" dirty="0">
              <a:solidFill>
                <a:schemeClr val="bg1"/>
              </a:solidFill>
              <a:effectLst>
                <a:outerShdw blurRad="38100" dist="38100" dir="2700000" algn="tl">
                  <a:srgbClr val="000000"/>
                </a:outerShdw>
              </a:effectLst>
            </a:endParaRPr>
          </a:p>
        </p:txBody>
      </p:sp>
      <p:pic>
        <p:nvPicPr>
          <p:cNvPr id="9221" name="Picture 5">
            <a:extLst>
              <a:ext uri="{FF2B5EF4-FFF2-40B4-BE49-F238E27FC236}">
                <a16:creationId xmlns:a16="http://schemas.microsoft.com/office/drawing/2014/main" id="{D6B6A1A7-3E38-A801-C13F-3B8BC270E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524000"/>
            <a:ext cx="5105400" cy="5105400"/>
          </a:xfrm>
          <a:prstGeom prst="rect">
            <a:avLst/>
          </a:prstGeom>
          <a:noFill/>
          <a:effectLst>
            <a:softEdge rad="3429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C5BC98D-F4F5-8305-6A06-E15535464CF3}"/>
              </a:ext>
            </a:extLst>
          </p:cNvPr>
          <p:cNvSpPr>
            <a:spLocks noGrp="1" noChangeArrowheads="1"/>
          </p:cNvSpPr>
          <p:nvPr>
            <p:ph type="title"/>
          </p:nvPr>
        </p:nvSpPr>
        <p:spPr>
          <a:xfrm>
            <a:off x="0" y="762000"/>
            <a:ext cx="9144000" cy="1143000"/>
          </a:xfrm>
        </p:spPr>
        <p:txBody>
          <a:bodyPr/>
          <a:lstStyle/>
          <a:p>
            <a:pPr marL="838200" indent="-838200"/>
            <a:r>
              <a:rPr lang="en-US" altLang="en-US" sz="5400" b="1" dirty="0">
                <a:solidFill>
                  <a:schemeClr val="bg1"/>
                </a:solidFill>
                <a:effectLst>
                  <a:outerShdw blurRad="38100" dist="38100" dir="2700000" algn="tl">
                    <a:srgbClr val="000000"/>
                  </a:outerShdw>
                </a:effectLst>
              </a:rPr>
              <a:t>Who is Jesus Christ?</a:t>
            </a:r>
            <a:br>
              <a:rPr lang="en-US" altLang="en-US" sz="9600" b="1" dirty="0">
                <a:solidFill>
                  <a:schemeClr val="bg1"/>
                </a:solidFill>
                <a:effectLst>
                  <a:outerShdw blurRad="38100" dist="38100" dir="2700000" algn="tl">
                    <a:srgbClr val="000000"/>
                  </a:outerShdw>
                </a:effectLst>
              </a:rPr>
            </a:br>
            <a:endParaRPr lang="en-US" altLang="en-US" sz="9600" b="1" dirty="0">
              <a:solidFill>
                <a:schemeClr val="bg1"/>
              </a:solidFill>
              <a:effectLst>
                <a:outerShdw blurRad="38100" dist="38100" dir="2700000" algn="tl">
                  <a:srgbClr val="000000"/>
                </a:outerShdw>
              </a:effectLst>
            </a:endParaRPr>
          </a:p>
        </p:txBody>
      </p:sp>
      <p:pic>
        <p:nvPicPr>
          <p:cNvPr id="16387" name="Picture 3">
            <a:extLst>
              <a:ext uri="{FF2B5EF4-FFF2-40B4-BE49-F238E27FC236}">
                <a16:creationId xmlns:a16="http://schemas.microsoft.com/office/drawing/2014/main" id="{B99F3BFF-855D-ACE1-DB86-2E3172167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63000" cy="5842000"/>
          </a:xfrm>
          <a:prstGeom prst="rect">
            <a:avLst/>
          </a:prstGeom>
          <a:noFill/>
          <a:effectLst>
            <a:softEdge rad="2794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D47A5C7-1C71-E044-8274-333FE05DCC5F}"/>
              </a:ext>
            </a:extLst>
          </p:cNvPr>
          <p:cNvSpPr>
            <a:spLocks noGrp="1" noChangeArrowheads="1"/>
          </p:cNvSpPr>
          <p:nvPr>
            <p:ph type="title"/>
          </p:nvPr>
        </p:nvSpPr>
        <p:spPr>
          <a:xfrm>
            <a:off x="-1905000" y="838200"/>
            <a:ext cx="9144000" cy="1143000"/>
          </a:xfrm>
        </p:spPr>
        <p:txBody>
          <a:bodyPr/>
          <a:lstStyle/>
          <a:p>
            <a:pPr marL="838200" indent="-838200"/>
            <a:r>
              <a:rPr lang="en-US" altLang="en-US" sz="6000" b="1" dirty="0">
                <a:solidFill>
                  <a:schemeClr val="bg1"/>
                </a:solidFill>
                <a:effectLst>
                  <a:outerShdw blurRad="38100" dist="38100" dir="2700000" algn="tl">
                    <a:srgbClr val="000000"/>
                  </a:outerShdw>
                </a:effectLst>
              </a:rPr>
              <a:t>Divine Teacher</a:t>
            </a:r>
            <a:br>
              <a:rPr lang="en-US" altLang="en-US" sz="8000" b="1" dirty="0">
                <a:solidFill>
                  <a:schemeClr val="bg1"/>
                </a:solidFill>
                <a:effectLst>
                  <a:outerShdw blurRad="38100" dist="38100" dir="2700000" algn="tl">
                    <a:srgbClr val="000000"/>
                  </a:outerShdw>
                </a:effectLst>
                <a:latin typeface="Arial Rounded MT Bold" panose="020F0704030504030204" pitchFamily="34" charset="0"/>
              </a:rPr>
            </a:br>
            <a:endParaRPr lang="en-US" altLang="en-US" sz="8000" b="1" dirty="0">
              <a:solidFill>
                <a:schemeClr val="bg1"/>
              </a:solidFill>
              <a:effectLst>
                <a:outerShdw blurRad="38100" dist="38100" dir="2700000" algn="tl">
                  <a:srgbClr val="000000"/>
                </a:outerShdw>
              </a:effectLst>
              <a:latin typeface="Arial Rounded MT Bold" panose="020F0704030504030204" pitchFamily="34" charset="0"/>
            </a:endParaRPr>
          </a:p>
        </p:txBody>
      </p:sp>
      <p:sp>
        <p:nvSpPr>
          <p:cNvPr id="15363" name="Text Box 3">
            <a:extLst>
              <a:ext uri="{FF2B5EF4-FFF2-40B4-BE49-F238E27FC236}">
                <a16:creationId xmlns:a16="http://schemas.microsoft.com/office/drawing/2014/main" id="{632A65B7-BD7B-0A10-F162-64A96D50FF6C}"/>
              </a:ext>
            </a:extLst>
          </p:cNvPr>
          <p:cNvSpPr txBox="1">
            <a:spLocks noChangeArrowheads="1"/>
          </p:cNvSpPr>
          <p:nvPr/>
        </p:nvSpPr>
        <p:spPr bwMode="auto">
          <a:xfrm>
            <a:off x="-381000" y="1751781"/>
            <a:ext cx="5867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b="1" dirty="0">
                <a:solidFill>
                  <a:srgbClr val="F2F587"/>
                </a:solidFill>
                <a:effectLst>
                  <a:outerShdw blurRad="38100" dist="38100" dir="2700000" algn="tl">
                    <a:srgbClr val="000000"/>
                  </a:outerShdw>
                </a:effectLst>
              </a:rPr>
              <a:t>John 3:1-8</a:t>
            </a:r>
          </a:p>
        </p:txBody>
      </p:sp>
      <p:sp>
        <p:nvSpPr>
          <p:cNvPr id="15364" name="Text Box 4">
            <a:extLst>
              <a:ext uri="{FF2B5EF4-FFF2-40B4-BE49-F238E27FC236}">
                <a16:creationId xmlns:a16="http://schemas.microsoft.com/office/drawing/2014/main" id="{70E94664-6931-8C4E-898D-51F09375D7B6}"/>
              </a:ext>
            </a:extLst>
          </p:cNvPr>
          <p:cNvSpPr txBox="1">
            <a:spLocks noChangeArrowheads="1"/>
          </p:cNvSpPr>
          <p:nvPr/>
        </p:nvSpPr>
        <p:spPr bwMode="auto">
          <a:xfrm>
            <a:off x="533400" y="3366172"/>
            <a:ext cx="4038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b="1" dirty="0">
                <a:solidFill>
                  <a:srgbClr val="F2F587"/>
                </a:solidFill>
                <a:effectLst>
                  <a:outerShdw blurRad="38100" dist="38100" dir="2700000" algn="tl">
                    <a:srgbClr val="000000"/>
                  </a:outerShdw>
                </a:effectLst>
              </a:rPr>
              <a:t>His teaching is portrayed</a:t>
            </a:r>
          </a:p>
        </p:txBody>
      </p:sp>
      <p:pic>
        <p:nvPicPr>
          <p:cNvPr id="3" name="Picture 2">
            <a:extLst>
              <a:ext uri="{FF2B5EF4-FFF2-40B4-BE49-F238E27FC236}">
                <a16:creationId xmlns:a16="http://schemas.microsoft.com/office/drawing/2014/main" id="{62ACB2F1-62BD-7664-703D-3528CDF54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81807"/>
            <a:ext cx="3952875" cy="6294386"/>
          </a:xfrm>
          <a:prstGeom prst="rect">
            <a:avLst/>
          </a:prstGeom>
          <a:effectLst>
            <a:softEdge rad="317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D37E7-BD64-FDB6-3380-FBC6DA3671E9}"/>
            </a:ext>
          </a:extLst>
        </p:cNvPr>
        <p:cNvGrpSpPr/>
        <p:nvPr/>
      </p:nvGrpSpPr>
      <p:grpSpPr>
        <a:xfrm>
          <a:off x="0" y="0"/>
          <a:ext cx="0" cy="0"/>
          <a:chOff x="0" y="0"/>
          <a:chExt cx="0" cy="0"/>
        </a:xfrm>
      </p:grpSpPr>
      <p:sp>
        <p:nvSpPr>
          <p:cNvPr id="19459" name="Rectangle 1027">
            <a:extLst>
              <a:ext uri="{FF2B5EF4-FFF2-40B4-BE49-F238E27FC236}">
                <a16:creationId xmlns:a16="http://schemas.microsoft.com/office/drawing/2014/main" id="{E4BD9B7D-CB8E-E116-B1E4-E2B904B4965A}"/>
              </a:ext>
            </a:extLst>
          </p:cNvPr>
          <p:cNvSpPr>
            <a:spLocks noGrp="1" noChangeArrowheads="1"/>
          </p:cNvSpPr>
          <p:nvPr>
            <p:ph type="title"/>
          </p:nvPr>
        </p:nvSpPr>
        <p:spPr>
          <a:xfrm>
            <a:off x="-76200" y="3048000"/>
            <a:ext cx="9144000" cy="1143000"/>
          </a:xfrm>
        </p:spPr>
        <p:txBody>
          <a:bodyPr/>
          <a:lstStyle/>
          <a:p>
            <a:r>
              <a:rPr lang="en-US" altLang="en-US" b="1" dirty="0">
                <a:solidFill>
                  <a:schemeClr val="bg1"/>
                </a:solidFill>
                <a:effectLst>
                  <a:outerShdw blurRad="38100" dist="38100" dir="2700000" algn="tl">
                    <a:srgbClr val="000000"/>
                  </a:outerShdw>
                </a:effectLst>
                <a:latin typeface="Ink Free" panose="03080402000500000000" pitchFamily="66" charset="0"/>
              </a:rPr>
              <a:t>John 3:1-8 </a:t>
            </a:r>
            <a:r>
              <a:rPr lang="en-US" altLang="en-US" sz="2800" b="1" dirty="0">
                <a:solidFill>
                  <a:schemeClr val="bg1"/>
                </a:solidFill>
                <a:effectLst>
                  <a:outerShdw blurRad="38100" dist="38100" dir="2700000" algn="tl">
                    <a:srgbClr val="000000"/>
                  </a:outerShdw>
                </a:effectLst>
                <a:latin typeface="Ink Free" panose="03080402000500000000" pitchFamily="66" charset="0"/>
              </a:rPr>
              <a:t>(NIV)</a:t>
            </a:r>
            <a:br>
              <a:rPr lang="en-US" altLang="en-US" dirty="0">
                <a:solidFill>
                  <a:schemeClr val="bg1"/>
                </a:solidFill>
                <a:effectLst>
                  <a:outerShdw blurRad="38100" dist="38100" dir="2700000" algn="tl">
                    <a:srgbClr val="000000"/>
                  </a:outerShdw>
                </a:effectLst>
                <a:latin typeface="Ink Free" panose="03080402000500000000" pitchFamily="66" charset="0"/>
              </a:rPr>
            </a:br>
            <a:r>
              <a:rPr lang="en-US" altLang="en-US" sz="1100" dirty="0">
                <a:solidFill>
                  <a:schemeClr val="bg1"/>
                </a:solidFill>
                <a:effectLst>
                  <a:outerShdw blurRad="38100" dist="38100" dir="2700000" algn="tl">
                    <a:srgbClr val="000000"/>
                  </a:outerShdw>
                </a:effectLst>
                <a:latin typeface="Ink Free" panose="03080402000500000000" pitchFamily="66" charset="0"/>
              </a:rPr>
              <a:t> </a:t>
            </a:r>
            <a:br>
              <a:rPr lang="en-US" altLang="en-US" sz="1800" dirty="0">
                <a:solidFill>
                  <a:schemeClr val="bg1"/>
                </a:solidFill>
                <a:effectLst>
                  <a:outerShdw blurRad="38100" dist="38100" dir="2700000" algn="tl">
                    <a:srgbClr val="000000"/>
                  </a:outerShdw>
                </a:effectLst>
                <a:latin typeface="Ink Free" panose="03080402000500000000" pitchFamily="66" charset="0"/>
              </a:rPr>
            </a:br>
            <a:r>
              <a:rPr lang="en-US" altLang="en-US" sz="3200" dirty="0">
                <a:solidFill>
                  <a:schemeClr val="bg1"/>
                </a:solidFill>
                <a:effectLst>
                  <a:outerShdw blurRad="38100" dist="38100" dir="2700000" algn="tl">
                    <a:srgbClr val="000000"/>
                  </a:outerShdw>
                </a:effectLst>
                <a:latin typeface="Ink Free" panose="03080402000500000000" pitchFamily="66" charset="0"/>
              </a:rPr>
              <a:t>Jesus Teaches Nicodemus</a:t>
            </a:r>
            <a:br>
              <a:rPr lang="en-US" altLang="en-US" sz="3200" dirty="0">
                <a:solidFill>
                  <a:schemeClr val="bg1"/>
                </a:solidFill>
                <a:effectLst>
                  <a:outerShdw blurRad="38100" dist="38100" dir="2700000" algn="tl">
                    <a:srgbClr val="000000"/>
                  </a:outerShdw>
                </a:effectLst>
                <a:latin typeface="Ink Free" panose="03080402000500000000" pitchFamily="66" charset="0"/>
              </a:rPr>
            </a:br>
            <a:r>
              <a:rPr lang="en-US" altLang="en-US" sz="1200" dirty="0">
                <a:solidFill>
                  <a:schemeClr val="bg1"/>
                </a:solidFill>
                <a:effectLst>
                  <a:outerShdw blurRad="38100" dist="38100" dir="2700000" algn="tl">
                    <a:srgbClr val="000000"/>
                  </a:outerShdw>
                </a:effectLst>
                <a:latin typeface="Ink Free" panose="03080402000500000000" pitchFamily="66" charset="0"/>
              </a:rPr>
              <a:t> </a:t>
            </a:r>
            <a:br>
              <a:rPr lang="en-US" altLang="en-US" sz="3200" dirty="0">
                <a:solidFill>
                  <a:schemeClr val="bg1"/>
                </a:solidFill>
                <a:effectLst>
                  <a:outerShdw blurRad="38100" dist="38100" dir="2700000" algn="tl">
                    <a:srgbClr val="000000"/>
                  </a:outerShdw>
                </a:effectLst>
                <a:latin typeface="Ink Free" panose="03080402000500000000" pitchFamily="66" charset="0"/>
              </a:rPr>
            </a:br>
            <a:r>
              <a:rPr lang="en-US" altLang="en-US" sz="4000" b="1" dirty="0">
                <a:solidFill>
                  <a:schemeClr val="bg1"/>
                </a:solidFill>
                <a:effectLst>
                  <a:outerShdw blurRad="38100" dist="38100" dir="2700000" algn="tl">
                    <a:srgbClr val="000000"/>
                  </a:outerShdw>
                </a:effectLst>
                <a:latin typeface="Ink Free" panose="03080402000500000000" pitchFamily="66" charset="0"/>
                <a:cs typeface="Arial" panose="020B0604020202020204" pitchFamily="34" charset="0"/>
              </a:rPr>
              <a:t>1 </a:t>
            </a:r>
            <a:r>
              <a:rPr lang="en-US" altLang="en-US" sz="4000" b="1" dirty="0">
                <a:solidFill>
                  <a:schemeClr val="bg1"/>
                </a:solidFill>
                <a:effectLst>
                  <a:outerShdw blurRad="38100" dist="38100" dir="2700000" algn="tl">
                    <a:srgbClr val="000000"/>
                  </a:outerShdw>
                </a:effectLst>
                <a:latin typeface="Ink Free" panose="03080402000500000000" pitchFamily="66" charset="0"/>
              </a:rPr>
              <a:t>Now there was a Pharisee, a man named Nicodemus who was a member of the Jewish ruling council. </a:t>
            </a:r>
            <a:r>
              <a:rPr lang="en-US" altLang="en-US" sz="4000" b="1" baseline="30000" dirty="0">
                <a:solidFill>
                  <a:schemeClr val="bg1"/>
                </a:solidFill>
                <a:effectLst>
                  <a:outerShdw blurRad="38100" dist="38100" dir="2700000" algn="tl">
                    <a:srgbClr val="000000"/>
                  </a:outerShdw>
                </a:effectLst>
                <a:latin typeface="Ink Free" panose="03080402000500000000" pitchFamily="66" charset="0"/>
                <a:cs typeface="Arial" panose="020B0604020202020204" pitchFamily="34" charset="0"/>
              </a:rPr>
              <a:t>2 </a:t>
            </a:r>
            <a:r>
              <a:rPr lang="en-US" altLang="en-US" sz="4000" b="1" dirty="0">
                <a:solidFill>
                  <a:schemeClr val="bg1"/>
                </a:solidFill>
                <a:effectLst>
                  <a:outerShdw blurRad="38100" dist="38100" dir="2700000" algn="tl">
                    <a:srgbClr val="000000"/>
                  </a:outerShdw>
                </a:effectLst>
                <a:latin typeface="Ink Free" panose="03080402000500000000" pitchFamily="66" charset="0"/>
              </a:rPr>
              <a:t>He came to Jesus at night and said, “Rabbi, we know that you are a teacher who has come from God. For no one could perform the signs you are doing if God were not with him.”</a:t>
            </a:r>
            <a:br>
              <a:rPr lang="en-US" altLang="en-US" sz="3600" b="1" dirty="0">
                <a:solidFill>
                  <a:schemeClr val="bg1"/>
                </a:solidFill>
                <a:effectLst>
                  <a:outerShdw blurRad="38100" dist="38100" dir="2700000" algn="tl">
                    <a:srgbClr val="000000"/>
                  </a:outerShdw>
                </a:effectLst>
                <a:latin typeface="Ink Free" panose="03080402000500000000" pitchFamily="66" charset="0"/>
              </a:rPr>
            </a:br>
            <a:endParaRPr lang="en-US" altLang="en-US" sz="3200" b="1" dirty="0">
              <a:solidFill>
                <a:schemeClr val="bg1"/>
              </a:solidFill>
              <a:effectLst>
                <a:outerShdw blurRad="38100" dist="38100" dir="2700000" algn="tl">
                  <a:srgbClr val="000000"/>
                </a:outerShdw>
              </a:effectLst>
              <a:latin typeface="Ink Free" panose="03080402000500000000" pitchFamily="66" charset="0"/>
            </a:endParaRPr>
          </a:p>
        </p:txBody>
      </p:sp>
    </p:spTree>
    <p:extLst>
      <p:ext uri="{BB962C8B-B14F-4D97-AF65-F5344CB8AC3E}">
        <p14:creationId xmlns:p14="http://schemas.microsoft.com/office/powerpoint/2010/main" val="3379826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0ABCB40-1921-5963-E8C3-BDD4E7705D33}"/>
              </a:ext>
            </a:extLst>
          </p:cNvPr>
          <p:cNvSpPr>
            <a:spLocks noGrp="1" noChangeArrowheads="1"/>
          </p:cNvSpPr>
          <p:nvPr>
            <p:ph type="title"/>
          </p:nvPr>
        </p:nvSpPr>
        <p:spPr>
          <a:xfrm>
            <a:off x="609600" y="3124200"/>
            <a:ext cx="7772400" cy="1143000"/>
          </a:xfrm>
        </p:spPr>
        <p:txBody>
          <a:bodyPr/>
          <a:lstStyle/>
          <a:p>
            <a:r>
              <a:rPr lang="en-US" altLang="en-US" b="1" dirty="0">
                <a:solidFill>
                  <a:schemeClr val="bg1"/>
                </a:solidFill>
                <a:effectLst>
                  <a:outerShdw blurRad="38100" dist="38100" dir="2700000" algn="tl">
                    <a:srgbClr val="000000"/>
                  </a:outerShdw>
                </a:effectLst>
                <a:latin typeface="Ink Free" panose="03080402000500000000" pitchFamily="66" charset="0"/>
              </a:rPr>
              <a:t>John 3:1-8 </a:t>
            </a:r>
            <a:r>
              <a:rPr lang="en-US" altLang="en-US" sz="2000" b="1" dirty="0">
                <a:solidFill>
                  <a:schemeClr val="bg1"/>
                </a:solidFill>
                <a:effectLst>
                  <a:outerShdw blurRad="38100" dist="38100" dir="2700000" algn="tl">
                    <a:srgbClr val="000000"/>
                  </a:outerShdw>
                </a:effectLst>
                <a:latin typeface="Ink Free" panose="03080402000500000000" pitchFamily="66" charset="0"/>
              </a:rPr>
              <a:t>(NIV)</a:t>
            </a:r>
            <a:br>
              <a:rPr lang="en-US" altLang="en-US" sz="3600" b="1" dirty="0">
                <a:solidFill>
                  <a:schemeClr val="bg1"/>
                </a:solidFill>
                <a:effectLst>
                  <a:outerShdw blurRad="38100" dist="38100" dir="2700000" algn="tl">
                    <a:srgbClr val="000000"/>
                  </a:outerShdw>
                </a:effectLst>
                <a:latin typeface="Ink Free" panose="03080402000500000000" pitchFamily="66" charset="0"/>
              </a:rPr>
            </a:br>
            <a:br>
              <a:rPr lang="en-US" altLang="en-US" sz="700" b="1" dirty="0">
                <a:solidFill>
                  <a:schemeClr val="bg1"/>
                </a:solidFill>
                <a:effectLst>
                  <a:outerShdw blurRad="38100" dist="38100" dir="2700000" algn="tl">
                    <a:srgbClr val="000000"/>
                  </a:outerShdw>
                </a:effectLst>
                <a:latin typeface="Ink Free" panose="03080402000500000000" pitchFamily="66" charset="0"/>
              </a:rPr>
            </a:br>
            <a:br>
              <a:rPr lang="en-US" altLang="en-US" sz="3200" b="1" dirty="0">
                <a:solidFill>
                  <a:schemeClr val="bg1"/>
                </a:solidFill>
                <a:effectLst>
                  <a:outerShdw blurRad="38100" dist="38100" dir="2700000" algn="tl">
                    <a:srgbClr val="000000"/>
                  </a:outerShdw>
                </a:effectLst>
                <a:latin typeface="Ink Free" panose="03080402000500000000" pitchFamily="66" charset="0"/>
              </a:rPr>
            </a:br>
            <a:r>
              <a:rPr lang="en-US" altLang="en-US" sz="4000" b="1" baseline="30000" dirty="0">
                <a:solidFill>
                  <a:schemeClr val="bg1"/>
                </a:solidFill>
                <a:effectLst>
                  <a:outerShdw blurRad="38100" dist="38100" dir="2700000" algn="tl">
                    <a:srgbClr val="000000"/>
                  </a:outerShdw>
                </a:effectLst>
                <a:latin typeface="Ink Free" panose="03080402000500000000" pitchFamily="66" charset="0"/>
                <a:cs typeface="Arial" panose="020B0604020202020204" pitchFamily="34" charset="0"/>
              </a:rPr>
              <a:t>3 </a:t>
            </a:r>
            <a:r>
              <a:rPr lang="en-US" altLang="en-US" sz="4000" b="1" dirty="0">
                <a:solidFill>
                  <a:schemeClr val="bg1"/>
                </a:solidFill>
                <a:effectLst>
                  <a:outerShdw blurRad="38100" dist="38100" dir="2700000" algn="tl">
                    <a:srgbClr val="000000"/>
                  </a:outerShdw>
                </a:effectLst>
                <a:latin typeface="Ink Free" panose="03080402000500000000" pitchFamily="66" charset="0"/>
              </a:rPr>
              <a:t>Jesus replied, “Very truly I tell you, no one can see the kingdom of God unless they are born again.”</a:t>
            </a:r>
            <a:br>
              <a:rPr lang="en-US" altLang="en-US" sz="4000" b="1" dirty="0">
                <a:solidFill>
                  <a:schemeClr val="bg1"/>
                </a:solidFill>
                <a:effectLst>
                  <a:outerShdw blurRad="38100" dist="38100" dir="2700000" algn="tl">
                    <a:srgbClr val="000000"/>
                  </a:outerShdw>
                </a:effectLst>
                <a:latin typeface="Ink Free" panose="03080402000500000000" pitchFamily="66" charset="0"/>
              </a:rPr>
            </a:br>
            <a:r>
              <a:rPr lang="en-US" altLang="en-US" sz="4000" b="1" baseline="30000" dirty="0">
                <a:solidFill>
                  <a:schemeClr val="bg1"/>
                </a:solidFill>
                <a:effectLst>
                  <a:outerShdw blurRad="38100" dist="38100" dir="2700000" algn="tl">
                    <a:srgbClr val="000000"/>
                  </a:outerShdw>
                </a:effectLst>
                <a:latin typeface="Ink Free" panose="03080402000500000000" pitchFamily="66" charset="0"/>
                <a:cs typeface="Arial" panose="020B0604020202020204" pitchFamily="34" charset="0"/>
              </a:rPr>
              <a:t>4 </a:t>
            </a:r>
            <a:r>
              <a:rPr lang="en-US" altLang="en-US" sz="4000" b="1" dirty="0">
                <a:solidFill>
                  <a:schemeClr val="bg1"/>
                </a:solidFill>
                <a:effectLst>
                  <a:outerShdw blurRad="38100" dist="38100" dir="2700000" algn="tl">
                    <a:srgbClr val="000000"/>
                  </a:outerShdw>
                </a:effectLst>
                <a:latin typeface="Ink Free" panose="03080402000500000000" pitchFamily="66" charset="0"/>
              </a:rPr>
              <a:t>“How can someone be born when they are old?” Nicodemus asked. “Surely they cannot enter a second time into their mother’s womb to be born!”</a:t>
            </a:r>
            <a:br>
              <a:rPr lang="en-US" altLang="en-US" sz="4000" b="1" dirty="0">
                <a:solidFill>
                  <a:schemeClr val="bg1"/>
                </a:solidFill>
                <a:effectLst>
                  <a:outerShdw blurRad="38100" dist="38100" dir="2700000" algn="tl">
                    <a:srgbClr val="000000"/>
                  </a:outerShdw>
                </a:effectLst>
                <a:latin typeface="Ink Free" panose="03080402000500000000" pitchFamily="66" charset="0"/>
              </a:rPr>
            </a:br>
            <a:endParaRPr lang="en-US" altLang="en-US" sz="3200" b="1" dirty="0">
              <a:solidFill>
                <a:schemeClr val="bg1"/>
              </a:solidFill>
              <a:effectLst>
                <a:outerShdw blurRad="38100" dist="38100" dir="2700000" algn="tl">
                  <a:srgbClr val="000000"/>
                </a:outerShdw>
              </a:effectLst>
              <a:latin typeface="Ink Free" panose="03080402000500000000"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BB84746-B580-B0F3-D5D8-3FCCEC5266F7}"/>
              </a:ext>
            </a:extLst>
          </p:cNvPr>
          <p:cNvSpPr>
            <a:spLocks noGrp="1" noChangeArrowheads="1"/>
          </p:cNvSpPr>
          <p:nvPr>
            <p:ph type="title"/>
          </p:nvPr>
        </p:nvSpPr>
        <p:spPr>
          <a:xfrm>
            <a:off x="609600" y="2667000"/>
            <a:ext cx="7772400" cy="1143000"/>
          </a:xfrm>
        </p:spPr>
        <p:txBody>
          <a:bodyPr/>
          <a:lstStyle/>
          <a:p>
            <a:r>
              <a:rPr lang="en-US" altLang="en-US" sz="4800" b="1" dirty="0">
                <a:solidFill>
                  <a:schemeClr val="bg1"/>
                </a:solidFill>
                <a:effectLst>
                  <a:outerShdw blurRad="38100" dist="38100" dir="2700000" algn="tl">
                    <a:srgbClr val="000000"/>
                  </a:outerShdw>
                </a:effectLst>
                <a:latin typeface="Ink Free" panose="03080402000500000000" pitchFamily="66" charset="0"/>
              </a:rPr>
              <a:t>John 3:1-8 </a:t>
            </a:r>
            <a:r>
              <a:rPr lang="en-US" altLang="en-US" sz="2800" b="1" dirty="0">
                <a:solidFill>
                  <a:schemeClr val="bg1"/>
                </a:solidFill>
                <a:effectLst>
                  <a:outerShdw blurRad="38100" dist="38100" dir="2700000" algn="tl">
                    <a:srgbClr val="000000"/>
                  </a:outerShdw>
                </a:effectLst>
                <a:latin typeface="Ink Free" panose="03080402000500000000" pitchFamily="66" charset="0"/>
              </a:rPr>
              <a:t>(NIV)</a:t>
            </a:r>
            <a:br>
              <a:rPr lang="en-US" altLang="en-US" b="1" dirty="0">
                <a:solidFill>
                  <a:schemeClr val="bg1"/>
                </a:solidFill>
                <a:effectLst>
                  <a:outerShdw blurRad="38100" dist="38100" dir="2700000" algn="tl">
                    <a:srgbClr val="000000"/>
                  </a:outerShdw>
                </a:effectLst>
                <a:latin typeface="Ink Free" panose="03080402000500000000" pitchFamily="66" charset="0"/>
              </a:rPr>
            </a:br>
            <a:r>
              <a:rPr lang="en-US" altLang="en-US" sz="2000" b="1" dirty="0">
                <a:solidFill>
                  <a:schemeClr val="bg1"/>
                </a:solidFill>
                <a:effectLst>
                  <a:outerShdw blurRad="38100" dist="38100" dir="2700000" algn="tl">
                    <a:srgbClr val="000000"/>
                  </a:outerShdw>
                </a:effectLst>
                <a:latin typeface="Ink Free" panose="03080402000500000000" pitchFamily="66" charset="0"/>
              </a:rPr>
              <a:t> </a:t>
            </a:r>
            <a:r>
              <a:rPr lang="en-US" altLang="en-US" sz="1000" b="1" dirty="0">
                <a:solidFill>
                  <a:schemeClr val="bg1"/>
                </a:solidFill>
                <a:effectLst>
                  <a:outerShdw blurRad="38100" dist="38100" dir="2700000" algn="tl">
                    <a:srgbClr val="000000"/>
                  </a:outerShdw>
                </a:effectLst>
                <a:latin typeface="Ink Free" panose="03080402000500000000" pitchFamily="66" charset="0"/>
              </a:rPr>
              <a:t> </a:t>
            </a:r>
            <a:br>
              <a:rPr lang="en-US" altLang="en-US" sz="3200" b="1" dirty="0">
                <a:solidFill>
                  <a:schemeClr val="bg1"/>
                </a:solidFill>
                <a:effectLst>
                  <a:outerShdw blurRad="38100" dist="38100" dir="2700000" algn="tl">
                    <a:srgbClr val="000000"/>
                  </a:outerShdw>
                </a:effectLst>
                <a:latin typeface="Ink Free" panose="03080402000500000000" pitchFamily="66" charset="0"/>
              </a:rPr>
            </a:br>
            <a:r>
              <a:rPr lang="en-US" altLang="en-US" b="1" baseline="30000" dirty="0">
                <a:solidFill>
                  <a:schemeClr val="bg1"/>
                </a:solidFill>
                <a:effectLst>
                  <a:outerShdw blurRad="38100" dist="38100" dir="2700000" algn="tl">
                    <a:srgbClr val="000000"/>
                  </a:outerShdw>
                </a:effectLst>
                <a:latin typeface="Ink Free" panose="03080402000500000000" pitchFamily="66" charset="0"/>
                <a:cs typeface="Arial" panose="020B0604020202020204" pitchFamily="34" charset="0"/>
              </a:rPr>
              <a:t>5 </a:t>
            </a:r>
            <a:r>
              <a:rPr lang="en-US" altLang="en-US" b="1" dirty="0">
                <a:solidFill>
                  <a:schemeClr val="bg1"/>
                </a:solidFill>
                <a:effectLst>
                  <a:outerShdw blurRad="38100" dist="38100" dir="2700000" algn="tl">
                    <a:srgbClr val="000000"/>
                  </a:outerShdw>
                </a:effectLst>
                <a:latin typeface="Ink Free" panose="03080402000500000000" pitchFamily="66" charset="0"/>
              </a:rPr>
              <a:t>Jesus answered, “Very truly I tell you, no one can enter the kingdom of God unless they are born of water and the Spirit. </a:t>
            </a:r>
            <a:r>
              <a:rPr lang="en-US" altLang="en-US" b="1" baseline="30000" dirty="0">
                <a:solidFill>
                  <a:schemeClr val="bg1"/>
                </a:solidFill>
                <a:effectLst>
                  <a:outerShdw blurRad="38100" dist="38100" dir="2700000" algn="tl">
                    <a:srgbClr val="000000"/>
                  </a:outerShdw>
                </a:effectLst>
                <a:latin typeface="Ink Free" panose="03080402000500000000" pitchFamily="66" charset="0"/>
                <a:cs typeface="Arial" panose="020B0604020202020204" pitchFamily="34" charset="0"/>
              </a:rPr>
              <a:t>6 </a:t>
            </a:r>
            <a:r>
              <a:rPr lang="en-US" altLang="en-US" b="1" dirty="0">
                <a:solidFill>
                  <a:schemeClr val="bg1"/>
                </a:solidFill>
                <a:effectLst>
                  <a:outerShdw blurRad="38100" dist="38100" dir="2700000" algn="tl">
                    <a:srgbClr val="000000"/>
                  </a:outerShdw>
                </a:effectLst>
                <a:latin typeface="Ink Free" panose="03080402000500000000" pitchFamily="66" charset="0"/>
              </a:rPr>
              <a:t>Flesh gives birth to flesh, but the Spirit gives birth to spirit. </a:t>
            </a:r>
            <a:endParaRPr lang="en-US" altLang="en-US" sz="3200" b="1" dirty="0">
              <a:solidFill>
                <a:schemeClr val="bg1"/>
              </a:solidFill>
              <a:effectLst>
                <a:outerShdw blurRad="38100" dist="38100" dir="2700000" algn="tl">
                  <a:srgbClr val="000000"/>
                </a:outerShdw>
              </a:effectLst>
              <a:latin typeface="Ink Free" panose="03080402000500000000"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9333C8F-DFA4-C218-164E-3576BB0A748F}"/>
              </a:ext>
            </a:extLst>
          </p:cNvPr>
          <p:cNvSpPr>
            <a:spLocks noGrp="1" noChangeArrowheads="1"/>
          </p:cNvSpPr>
          <p:nvPr>
            <p:ph type="title"/>
          </p:nvPr>
        </p:nvSpPr>
        <p:spPr>
          <a:xfrm>
            <a:off x="609600" y="3048000"/>
            <a:ext cx="7772400" cy="1143000"/>
          </a:xfrm>
        </p:spPr>
        <p:txBody>
          <a:bodyPr/>
          <a:lstStyle/>
          <a:p>
            <a:r>
              <a:rPr lang="en-US" altLang="en-US" b="1" dirty="0">
                <a:solidFill>
                  <a:schemeClr val="bg1"/>
                </a:solidFill>
                <a:effectLst>
                  <a:outerShdw blurRad="38100" dist="38100" dir="2700000" algn="tl">
                    <a:srgbClr val="000000"/>
                  </a:outerShdw>
                </a:effectLst>
                <a:latin typeface="Ink Free" panose="03080402000500000000" pitchFamily="66" charset="0"/>
              </a:rPr>
              <a:t>John 3:1-8 </a:t>
            </a:r>
            <a:r>
              <a:rPr lang="en-US" altLang="en-US" sz="2800" b="1" dirty="0">
                <a:solidFill>
                  <a:schemeClr val="bg1"/>
                </a:solidFill>
                <a:effectLst>
                  <a:outerShdw blurRad="38100" dist="38100" dir="2700000" algn="tl">
                    <a:srgbClr val="000000"/>
                  </a:outerShdw>
                </a:effectLst>
                <a:latin typeface="Ink Free" panose="03080402000500000000" pitchFamily="66" charset="0"/>
              </a:rPr>
              <a:t>(NIV)</a:t>
            </a:r>
            <a:br>
              <a:rPr lang="en-US" altLang="en-US" b="1" dirty="0">
                <a:solidFill>
                  <a:schemeClr val="bg1"/>
                </a:solidFill>
                <a:effectLst>
                  <a:outerShdw blurRad="38100" dist="38100" dir="2700000" algn="tl">
                    <a:srgbClr val="000000"/>
                  </a:outerShdw>
                </a:effectLst>
                <a:latin typeface="Ink Free" panose="03080402000500000000" pitchFamily="66" charset="0"/>
              </a:rPr>
            </a:br>
            <a:r>
              <a:rPr lang="en-US" altLang="en-US" sz="1600" b="1" dirty="0">
                <a:solidFill>
                  <a:schemeClr val="bg1"/>
                </a:solidFill>
                <a:effectLst>
                  <a:outerShdw blurRad="38100" dist="38100" dir="2700000" algn="tl">
                    <a:srgbClr val="000000"/>
                  </a:outerShdw>
                </a:effectLst>
                <a:latin typeface="Ink Free" panose="03080402000500000000" pitchFamily="66" charset="0"/>
              </a:rPr>
              <a:t> </a:t>
            </a:r>
            <a:br>
              <a:rPr lang="en-US" altLang="en-US" sz="2400" b="1" dirty="0">
                <a:solidFill>
                  <a:schemeClr val="bg1"/>
                </a:solidFill>
                <a:effectLst>
                  <a:outerShdw blurRad="38100" dist="38100" dir="2700000" algn="tl">
                    <a:srgbClr val="000000"/>
                  </a:outerShdw>
                </a:effectLst>
                <a:latin typeface="Ink Free" panose="03080402000500000000" pitchFamily="66" charset="0"/>
              </a:rPr>
            </a:br>
            <a:r>
              <a:rPr lang="en-US" altLang="en-US" b="1" baseline="30000" dirty="0">
                <a:solidFill>
                  <a:schemeClr val="bg1"/>
                </a:solidFill>
                <a:effectLst>
                  <a:outerShdw blurRad="38100" dist="38100" dir="2700000" algn="tl">
                    <a:srgbClr val="000000"/>
                  </a:outerShdw>
                </a:effectLst>
                <a:latin typeface="Ink Free" panose="03080402000500000000" pitchFamily="66" charset="0"/>
                <a:cs typeface="Arial" panose="020B0604020202020204" pitchFamily="34" charset="0"/>
              </a:rPr>
              <a:t>7 </a:t>
            </a:r>
            <a:r>
              <a:rPr lang="en-US" altLang="en-US" b="1" dirty="0">
                <a:solidFill>
                  <a:schemeClr val="bg1"/>
                </a:solidFill>
                <a:effectLst>
                  <a:outerShdw blurRad="38100" dist="38100" dir="2700000" algn="tl">
                    <a:srgbClr val="000000"/>
                  </a:outerShdw>
                </a:effectLst>
                <a:latin typeface="Ink Free" panose="03080402000500000000" pitchFamily="66" charset="0"/>
              </a:rPr>
              <a:t>You should not be surprised at my saying, ‘You must be born again.’ </a:t>
            </a:r>
            <a:r>
              <a:rPr lang="en-US" altLang="en-US" b="1" baseline="30000" dirty="0">
                <a:solidFill>
                  <a:schemeClr val="bg1"/>
                </a:solidFill>
                <a:effectLst>
                  <a:outerShdw blurRad="38100" dist="38100" dir="2700000" algn="tl">
                    <a:srgbClr val="000000"/>
                  </a:outerShdw>
                </a:effectLst>
                <a:latin typeface="Ink Free" panose="03080402000500000000" pitchFamily="66" charset="0"/>
                <a:cs typeface="Arial" panose="020B0604020202020204" pitchFamily="34" charset="0"/>
              </a:rPr>
              <a:t>8 </a:t>
            </a:r>
            <a:r>
              <a:rPr lang="en-US" altLang="en-US" b="1" dirty="0">
                <a:solidFill>
                  <a:schemeClr val="bg1"/>
                </a:solidFill>
                <a:effectLst>
                  <a:outerShdw blurRad="38100" dist="38100" dir="2700000" algn="tl">
                    <a:srgbClr val="000000"/>
                  </a:outerShdw>
                </a:effectLst>
                <a:latin typeface="Ink Free" panose="03080402000500000000" pitchFamily="66" charset="0"/>
              </a:rPr>
              <a:t>The wind blows wherever it pleases. You hear its sound, but you cannot tell where it comes from or where it is going. So it is with everyone born of the Spirit.”</a:t>
            </a:r>
            <a:br>
              <a:rPr lang="en-US" altLang="en-US" sz="3600" b="1" dirty="0">
                <a:solidFill>
                  <a:schemeClr val="bg1"/>
                </a:solidFill>
                <a:effectLst>
                  <a:outerShdw blurRad="38100" dist="38100" dir="2700000" algn="tl">
                    <a:srgbClr val="000000"/>
                  </a:outerShdw>
                </a:effectLst>
                <a:latin typeface="Ink Free" panose="03080402000500000000" pitchFamily="66" charset="0"/>
              </a:rPr>
            </a:br>
            <a:endParaRPr lang="en-US" altLang="en-US" sz="3200" b="1" dirty="0">
              <a:solidFill>
                <a:schemeClr val="bg1"/>
              </a:solidFill>
              <a:effectLst>
                <a:outerShdw blurRad="38100" dist="38100" dir="2700000" algn="tl">
                  <a:srgbClr val="000000"/>
                </a:outerShdw>
              </a:effectLst>
              <a:latin typeface="Ink Free" panose="03080402000500000000" pitchFamily="66" charset="0"/>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668</TotalTime>
  <Words>1236</Words>
  <Application>Microsoft Office PowerPoint</Application>
  <PresentationFormat>On-screen Show (4:3)</PresentationFormat>
  <Paragraphs>74</Paragraphs>
  <Slides>24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Rounded MT Bold</vt:lpstr>
      <vt:lpstr>Ink Free</vt:lpstr>
      <vt:lpstr>Times New Roman</vt:lpstr>
      <vt:lpstr>Default Design</vt:lpstr>
      <vt:lpstr>Who Is Jesus Christ?  </vt:lpstr>
      <vt:lpstr>Each chapter in the book John  contains a portrayal of some aspect  of the character or work of Christ</vt:lpstr>
      <vt:lpstr>What is the most important  question in life? </vt:lpstr>
      <vt:lpstr>Who is Jesus Christ? </vt:lpstr>
      <vt:lpstr>Divine Teacher </vt:lpstr>
      <vt:lpstr>John 3:1-8 (NIV)   Jesus Teaches Nicodemus   1 Now there was a Pharisee, a man named Nicodemus who was a member of the Jewish ruling council. 2 He came to Jesus at night and said, “Rabbi, we know that you are a teacher who has come from God. For no one could perform the signs you are doing if God were not with him.” </vt:lpstr>
      <vt:lpstr>John 3:1-8 (NIV)   3 Jesus replied, “Very truly I tell you, no one can see the kingdom of God unless they are born again.” 4 “How can someone be born when they are old?” Nicodemus asked. “Surely they cannot enter a second time into their mother’s womb to be born!” </vt:lpstr>
      <vt:lpstr>John 3:1-8 (NIV)    5 Jesus answered, “Very truly I tell you, no one can enter the kingdom of God unless they are born of water and the Spirit. 6 Flesh gives birth to flesh, but the Spirit gives birth to spirit. </vt:lpstr>
      <vt:lpstr>John 3:1-8 (NIV)   7 You should not be surprised at my saying, ‘You must be born again.’ 8 The wind blows wherever it pleases. You hear its sound, but you cannot tell where it comes from or where it is going. So it is with everyone born of the Spirit.” </vt:lpstr>
      <vt:lpstr>Divine Teacher </vt:lpstr>
      <vt:lpstr>Psalm 119:33-37 NIV   33 Teach me, Lord, the way of your decrees,     that I may follow it to the end. 34 Give me understanding, so that I may keep your law and obey it with all my heart. 35 Direct me in the path of your commands,     for there I find delight. 36 Turn my heart toward your statutes     and not toward selfish gain. 37 Turn my eyes away from worthless things;     preserve my life according to your word.</vt:lpstr>
      <vt:lpstr> Psalm 119:33-42 Living Bible  33-34 Just tell me what to do and I will do it, Lord. As long as I live I’ll wholeheartedly obey. 35 Make me walk along the right paths, for I know how delightful they really are. 36 Help me to prefer obedience to making money! 37 Turn me away from wanting any other plan than yours. Revive my heart toward you. </vt:lpstr>
      <vt:lpstr> Psalm 119:33-42 Living Bible  38 Reassure me that your promises are for me, for I trust and revere you. 39 How I dread being mocked for obeying, for your laws are right and good. 40-42 I long to obey them! Therefore, in fairness renew my life, for this was your promise—yes, Lord, to save me! Now spare me by your kindness and your love. Then I will have an answer for those who taunt me, for I trust your promises.    </vt:lpstr>
      <vt:lpstr> Psalm 119:33-42 Living Bible   33-34 Just tell me what to do and I will do it, Lord. As long as I live I’ll wholeheartedly obey. 35 Make me walk along the right paths, for I know how delightful they really are.  Learning to foster obedience and love for God’s word</vt:lpstr>
      <vt:lpstr>PowerPoint Presentation</vt:lpstr>
      <vt:lpstr>John 3:1-21 (NIV)  Jesus Teaches Nicodemus  1 Now there was a Pharisee, a man named Nicodemus who was a member of the Jewish ruling council. 2 He came to Jesus at night and said, “Rabbi, we know that you are a teacher who has come from God. For no one could perform the signs you are doing if God were not with him.” </vt:lpstr>
      <vt:lpstr>John 3:1-8 (NIV)   3 Jesus replied, “Very truly I tell you, no one can see the kingdom of God unless they are born again.” 4 “How can someone be born when they are old?” Nicodemus asked. “Surely they cannot enter a second time into their mother’s womb to be born!” </vt:lpstr>
      <vt:lpstr>John 3:1-8 (NIV)    5 Jesus answered, “Very truly I tell you, no one can enter the kingdom of God unless they are born of water and the Spirit. 6 Flesh gives birth to flesh, but the Spirit gives birth to spirit. </vt:lpstr>
      <vt:lpstr>PowerPoint Presentation</vt:lpstr>
      <vt:lpstr>PowerPoint Presentation</vt:lpstr>
      <vt:lpstr>PowerPoint Presentation</vt:lpstr>
      <vt:lpstr>PowerPoint Presentation</vt:lpstr>
      <vt:lpstr>PowerPoint Presentation</vt:lpstr>
      <vt:lpstr> Psalm 119:33-42 Living Bible   33-34 Just tell me what to do and I will do it, Lord. As long as I live I’ll wholeheartedly obey. 35 Make me walk along the right paths, for I know how delightful they really are.  Learning to foster obedience and love for God’s 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Part 3</dc:title>
  <dc:creator>Mark</dc:creator>
  <cp:lastModifiedBy>MARK VANBEBBER</cp:lastModifiedBy>
  <cp:revision>137</cp:revision>
  <dcterms:created xsi:type="dcterms:W3CDTF">2003-01-26T19:55:40Z</dcterms:created>
  <dcterms:modified xsi:type="dcterms:W3CDTF">2026-05-23T18:14:52Z</dcterms:modified>
</cp:coreProperties>
</file>