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453" r:id="rId3"/>
    <p:sldId id="6151" r:id="rId4"/>
    <p:sldId id="6174" r:id="rId5"/>
    <p:sldId id="6155" r:id="rId6"/>
    <p:sldId id="6176" r:id="rId7"/>
    <p:sldId id="6237" r:id="rId8"/>
    <p:sldId id="6235" r:id="rId9"/>
    <p:sldId id="6236" r:id="rId10"/>
    <p:sldId id="6230" r:id="rId11"/>
    <p:sldId id="6225" r:id="rId12"/>
    <p:sldId id="6226" r:id="rId13"/>
    <p:sldId id="6227" r:id="rId14"/>
    <p:sldId id="6208" r:id="rId15"/>
    <p:sldId id="6224" r:id="rId16"/>
    <p:sldId id="6228" r:id="rId17"/>
    <p:sldId id="6231" r:id="rId18"/>
    <p:sldId id="6229" r:id="rId19"/>
    <p:sldId id="6232" r:id="rId20"/>
    <p:sldId id="6233" r:id="rId21"/>
    <p:sldId id="6234" r:id="rId22"/>
    <p:sldId id="6238" r:id="rId23"/>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DD9FF"/>
    <a:srgbClr val="33CAFF"/>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87" autoAdjust="0"/>
    <p:restoredTop sz="90408" autoAdjust="0"/>
  </p:normalViewPr>
  <p:slideViewPr>
    <p:cSldViewPr showGuides="1">
      <p:cViewPr varScale="1">
        <p:scale>
          <a:sx n="101" d="100"/>
          <a:sy n="101" d="100"/>
        </p:scale>
        <p:origin x="1560" y="138"/>
      </p:cViewPr>
      <p:guideLst>
        <p:guide orient="horz" pos="220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1/16/2026</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1/16/2026</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a:extLst>
              <a:ext uri="{FF2B5EF4-FFF2-40B4-BE49-F238E27FC236}">
                <a16:creationId xmlns:a16="http://schemas.microsoft.com/office/drawing/2014/main" id="{CE32207E-07C7-BFDF-2BC3-0F5C325A86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7CB8F6-0CA7-4177-B8D5-6C6953CEA119}" type="slidenum">
              <a:rPr lang="en-US" altLang="en-US"/>
              <a:pPr/>
              <a:t>1</a:t>
            </a:fld>
            <a:endParaRPr lang="en-US" altLang="en-US"/>
          </a:p>
        </p:txBody>
      </p:sp>
      <p:sp>
        <p:nvSpPr>
          <p:cNvPr id="16389" name="Rectangle 2">
            <a:extLst>
              <a:ext uri="{FF2B5EF4-FFF2-40B4-BE49-F238E27FC236}">
                <a16:creationId xmlns:a16="http://schemas.microsoft.com/office/drawing/2014/main" id="{973FE92F-E631-328E-BB8D-F8EA6C1A8A5A}"/>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BA864F7A-DA36-549E-9C82-DE1018B6F7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8E5884A-1A7A-05C4-5B7C-FBCBDC551DB5}"/>
              </a:ext>
            </a:extLst>
          </p:cNvPr>
          <p:cNvSpPr>
            <a:spLocks noGrp="1"/>
          </p:cNvSpPr>
          <p:nvPr>
            <p:ph type="ftr" sz="quarter" idx="4"/>
          </p:nvPr>
        </p:nvSpPr>
        <p:spPr/>
        <p:txBody>
          <a:bodyPr/>
          <a:lstStyle/>
          <a:p>
            <a:pPr>
              <a:defRPr/>
            </a:pPr>
            <a:endParaRPr lang="en-US" altLang="en-US"/>
          </a:p>
        </p:txBody>
      </p:sp>
      <p:sp>
        <p:nvSpPr>
          <p:cNvPr id="3" name="Header Placeholder 2">
            <a:extLst>
              <a:ext uri="{FF2B5EF4-FFF2-40B4-BE49-F238E27FC236}">
                <a16:creationId xmlns:a16="http://schemas.microsoft.com/office/drawing/2014/main" id="{752F1E00-EF60-AB79-5600-9DFB2A07B747}"/>
              </a:ext>
            </a:extLst>
          </p:cNvPr>
          <p:cNvSpPr>
            <a:spLocks noGrp="1"/>
          </p:cNvSpPr>
          <p:nvPr>
            <p:ph type="hdr" sz="quarter"/>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99D11-3444-9373-0B37-CF5364B61FA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568FDE25-1F57-E6E2-599D-B2BA381D13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E1327295-EA02-F3CD-B279-BCC15760A31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6E7C367-D33D-982C-DF41-ED0B65AC4C5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0029455-8716-0A8F-46D7-7054C36552D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A492C08-85BB-F3C5-A89B-96D3CB39130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4778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F068-FEAD-6E52-B31E-700D53061DFD}"/>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C1DCAE5-8326-B69C-E6A5-5BC8F54484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BABD552-4F8D-5B85-BF37-18D0DF44E48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D7EB650-EE56-DB8B-BEEA-892FD3F2A92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5B64EB04-B2CF-1FAB-1F7E-838A1C11AD3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2CCD7D2-F76C-ADD1-C968-E0D2DD78A86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15385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DAF0-F9F0-EA81-E3AA-7084F47433F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CD36F9B-63AE-BE91-339E-008D3B899A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6F72C2D-B99F-B7F0-2421-5247AC7D42B7}"/>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43B5F08-602C-D73F-B9CD-46B5C6F610C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E364498-1998-32C4-A445-ED50C8A8B1E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99F9398-ECE0-415A-607B-48D7248DC29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110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3A84-BDB2-D5B2-8CB9-F2D396AE7AE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795DDAE-CFCC-5356-E0E5-1025C648DF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512B161-D9C9-5ABA-64F5-3D6337CAE96B}"/>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4278271-76E7-D626-B4E0-E6409FEFE64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166E060-00C5-8287-F984-BC9E2F3A573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30D8AD0-CA57-8D37-C294-9A9E40495BF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9603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263E-8A1E-8803-3BF4-A31B78D18A1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D614203-2944-0C9D-BA1C-471E73C183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EA341AA-8F99-5D22-C1BF-A687E950F88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C1ED262-4D5E-EFE3-67C4-B4164E927E4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CAA79E4-9E14-09DA-794E-B0DEA1D0F55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F9053C3-5197-EE44-40BA-64775E10001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0512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6FE49-A541-C1F0-A285-0D4C10827C3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37671FB-44B9-C678-7815-0158C5F6DE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4AC30D0-0CC2-C4FC-8727-5DC6DE7DDB4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424A761-9EC0-4CA3-8C44-E11EAE08CCC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4197F5A-C164-10DB-FD51-329C3BCDFD6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98A03AFF-3EC6-7BAC-4959-AEA0172A14C9}"/>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3115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C1995-41D3-C48C-22F9-AE90BD31114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58431A3-F3A6-890F-30A2-EF4E03A151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EA60FEB-5AC1-DCCF-CB15-BFEBA304744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7B2FBFD-CD5A-3901-AE15-97E61554AA2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06177F42-C0D6-6F73-39F4-6E7D8C11167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1418432-6ABB-533A-4282-3469AF75BD6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415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3552B-03D1-099A-EE18-E7557BE102E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B8E530C-C065-6F50-BE7F-43F7E4E036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3638C4F-DDEC-FFD6-9BD6-F9E1D0097AA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EF71F27-9F12-ACED-F42A-1CD511B3699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16D1B41-1536-D004-B2E9-7534CB8DF7F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5C9F0FE-11BB-DC13-973B-C539674352C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5133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F552C-6A60-1F6A-6449-964131641D7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51843DB-BEE8-24AD-5A30-9A9B46B3AF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A0524AD-A35F-934A-37EB-5A7B49D0760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A128CCA2-0419-4642-6F5B-94A72DE8918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025689C4-5D34-1F87-8CD9-6FBC2C578B4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A32A3B6-B897-7A09-6B84-37DBF3DCEB6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9674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942D-0A0A-27BC-1918-82D30AB0082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21383BB-45F9-5FB6-E418-F17D0445B3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54F6342-A6E2-6B5D-6DFC-4AA0BF86BCB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A6A5BEC-081F-A857-228B-7B07582C44F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250EF19-9BAA-0AB6-F6FD-19B46302189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0CA977A-360F-CADD-086C-686DC8E6598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3743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29E3-2731-ECC9-7379-B270567F291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2645AE8-7C9D-3AF2-A77F-52E6204649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F138687-A2BE-9EB6-C5ED-9DEDBE8A521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989131E-D6A4-8CDA-74C1-E7B84E04E43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B11FECE6-B679-B8A3-1560-6E54100DC15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2B6BD58-B584-F0C2-8281-F7A081627EB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91478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ED2B-7EC8-262A-F640-144B26CF1C1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2808766-522E-DBE9-C5A4-25BA11CB47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9E4BF65-3D88-03FC-28BD-580092EB651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33950C5-CA0B-B643-FF55-A27BDE67030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B86A14D-2AD9-C78D-10D8-4417C38100D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23274709-D3BC-2B42-F0B8-46606680F40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5326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6BBF-6D40-8BE3-D94F-0000A4C104B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EAC1431-08BF-2835-0AE3-CF23B44485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1386215-B058-AD02-FF49-534F48879C4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4997192-BC02-FCEF-F51D-0F712042A1E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1418D21-244B-C931-53B9-0AF91A7DEAB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5473E31-2C3E-E34C-7670-087F36CC1B0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42706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C1B61-F484-D43D-239F-1AC78E696F8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80134B8-996B-80DD-479E-4C920109C7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E5EB674-A510-7549-7D26-9BDE151BA02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97CEEB5-5839-9BBC-76E6-65A9D865FA0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A7BD5DF-D83D-1FA4-8DAB-B9CAF18A825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EB8C7F6-FC37-F50C-330A-A534F0DD4F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9910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0F65-E4B9-1DC9-CCCF-280F80A369F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FD4AEDA-CA6D-9805-BB0C-15E1305C83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74FE449-F9FF-1064-3643-6A96C10B204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1CE52FC-E766-BE84-6E43-C6E4B59CA1D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62FBC16-8EC7-F14D-E98D-0BA1F1ABB1B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0F1119F-C32A-7939-AE5B-571598EF1E8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579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4C57-AB80-54F2-381A-7E68209F29B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6304CFC-E10B-2024-995B-83BA8AAF39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9EC749B-B42E-8E46-9405-0EE2396844F1}"/>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B89F2B3-E0BA-0605-0C2A-F92A111B882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C7016B3-2CAA-FF60-6A45-B29A5F5CE11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03D9964-DCE2-1A3D-D357-364EFEA0328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650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9380-242D-77CB-EBF3-474C0469776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DB51751-4A6C-B939-230E-230789604F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26D008F-AD16-C489-21C5-F7BB26884EF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FDEFBF0B-F0A8-A8BF-B2F4-DDDE1AC9A6D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D715436A-6B9A-18A2-CF76-E10765A7E5C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C5AF7CC-CBF3-1E57-2AE3-AEB31EDE5FB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740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01D5-6889-8E19-2972-3FAF1B557DC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85AAF9E-A61F-4521-C66B-454E0D5C11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C585C4E-F197-6DBF-E123-9C0579FCD66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6D0DF35-6F61-5549-2DAB-A4701981CE5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7DB37D-1F70-D6B4-DEC6-C71CBF014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34087CF-A8BE-9EF4-8CFB-D7AC89F7C5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6159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2957-290B-A97A-833F-7D3D242D0404}"/>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CF55570-4AE9-E1C3-EB5D-5949C8B606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DEC02AB-1435-6377-4429-C49B8CBAEA8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593934D-DC0D-1FF3-8173-54ED44D50D1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2756D2C0-A8C8-DCC2-4302-BE86A9F8395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9243484-B795-2E60-6F8A-B9AF6E59A61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049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DB425-E2C8-9E41-E37E-90919031325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8858C31-F1CC-CE98-0E29-3999864D06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E82F5966-435F-96C3-6DF7-257C95330DF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F8DC424-478B-865D-CECD-434DD445DC8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BEA7845-E059-6E37-D91A-472B69E2375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598B244-E92C-9F20-6AE3-142A3FE8085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778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AF7F-3966-7E77-C09E-DE211E66929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6027E24-5FD6-46CF-95F9-9B244D44DC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7E4229B-6FF3-B105-1BD6-8B1E3205FC9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16473878-C059-7E82-866F-7C830EA0240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11E9F94E-F700-36E9-3B38-46B09BA5E2D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21AF7A1-7AE9-DC81-69AA-4BE34335BC3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0048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1" name="Freeform: Shape 10">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cross on a brick wall&#10;&#10;AI-generated content may be incorrect.">
            <a:extLst>
              <a:ext uri="{FF2B5EF4-FFF2-40B4-BE49-F238E27FC236}">
                <a16:creationId xmlns:a16="http://schemas.microsoft.com/office/drawing/2014/main" id="{2779DDB0-C55F-90DD-09B5-4CA507B9957A}"/>
              </a:ext>
            </a:extLst>
          </p:cNvPr>
          <p:cNvPicPr>
            <a:picLocks noChangeAspect="1"/>
          </p:cNvPicPr>
          <p:nvPr/>
        </p:nvPicPr>
        <p:blipFill>
          <a:blip r:embed="rId3">
            <a:extLst>
              <a:ext uri="{28A0092B-C50C-407E-A947-70E740481C1C}">
                <a14:useLocalDpi xmlns:a14="http://schemas.microsoft.com/office/drawing/2010/main" val="0"/>
              </a:ext>
            </a:extLst>
          </a:blip>
          <a:srcRect t="23325" r="2" b="28042"/>
          <a:stretch>
            <a:fillRect/>
          </a:stretch>
        </p:blipFill>
        <p:spPr>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15" name="Freeform: Shape 14">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CAC720A2-F778-FC51-1ABF-8042F4E08A54}"/>
              </a:ext>
            </a:extLst>
          </p:cNvPr>
          <p:cNvPicPr>
            <a:picLocks noChangeAspect="1"/>
          </p:cNvPicPr>
          <p:nvPr/>
        </p:nvPicPr>
        <p:blipFill>
          <a:blip r:embed="rId4"/>
          <a:srcRect t="3501" r="-1" b="11814"/>
          <a:stretch>
            <a:fillRect/>
          </a:stretch>
        </p:blipFill>
        <p:spPr>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17" name="Freeform: Shape 16">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F0A09-DE65-ECA3-3626-B51016A720A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FC74A7B-36A7-6CC1-F49C-41D1242EEEC3}"/>
              </a:ext>
            </a:extLst>
          </p:cNvPr>
          <p:cNvSpPr>
            <a:spLocks noChangeArrowheads="1"/>
          </p:cNvSpPr>
          <p:nvPr/>
        </p:nvSpPr>
        <p:spPr bwMode="auto">
          <a:xfrm>
            <a:off x="-17489" y="-3048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14 For those who are led by the Spirit of God are the children of God. 15 The Spirit you received does not make you slaves, so that you live in fear again; rather, the Spirit you received brought about your adoption to sonship. And by him we cry, “Abba, Father.”</a:t>
            </a:r>
          </a:p>
        </p:txBody>
      </p:sp>
    </p:spTree>
    <p:extLst>
      <p:ext uri="{BB962C8B-B14F-4D97-AF65-F5344CB8AC3E}">
        <p14:creationId xmlns:p14="http://schemas.microsoft.com/office/powerpoint/2010/main" val="314079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F69D-58C9-43ED-185C-BC9F1EE0A2C3}"/>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1F02D48-A72F-124D-61B7-A8909B23FE6A}"/>
              </a:ext>
            </a:extLst>
          </p:cNvPr>
          <p:cNvSpPr>
            <a:spLocks noChangeArrowheads="1"/>
          </p:cNvSpPr>
          <p:nvPr/>
        </p:nvSpPr>
        <p:spPr bwMode="auto">
          <a:xfrm>
            <a:off x="-17489" y="-3048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16 The Spirit himself testifies with our spirit that we are God’s children. 17 Now if we are children, then we are heirs—heirs of God and co-heirs with Christ, if indeed we share in his sufferings in order that we may also share in his glory.</a:t>
            </a:r>
          </a:p>
        </p:txBody>
      </p:sp>
    </p:spTree>
    <p:extLst>
      <p:ext uri="{BB962C8B-B14F-4D97-AF65-F5344CB8AC3E}">
        <p14:creationId xmlns:p14="http://schemas.microsoft.com/office/powerpoint/2010/main" val="198872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BD045-AC70-6EEF-6F21-2D825E3DE8D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5BFB8B5-42C7-D69E-AAFF-EE21BCF17368}"/>
              </a:ext>
            </a:extLst>
          </p:cNvPr>
          <p:cNvSpPr>
            <a:spLocks noChangeArrowheads="1"/>
          </p:cNvSpPr>
          <p:nvPr/>
        </p:nvSpPr>
        <p:spPr bwMode="auto">
          <a:xfrm>
            <a:off x="181755" y="-228600"/>
            <a:ext cx="8780489" cy="4572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Life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14 All those who are led by the Holy Spirit are sons of God. 15 You should not act like people who are owned by someone. They are always afraid. Instead, the Holy Spirit makes us His sons, and we can call to Him, “My Father.” 16 For the Holy Spirit speaks to us and tells our spirit that we are children of God. </a:t>
            </a:r>
          </a:p>
        </p:txBody>
      </p:sp>
    </p:spTree>
    <p:extLst>
      <p:ext uri="{BB962C8B-B14F-4D97-AF65-F5344CB8AC3E}">
        <p14:creationId xmlns:p14="http://schemas.microsoft.com/office/powerpoint/2010/main" val="265950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4F12-F354-A128-7C5F-ABC7558BABF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B9A86EB-A69B-03CA-28F9-249E5865FBAC}"/>
              </a:ext>
            </a:extLst>
          </p:cNvPr>
          <p:cNvSpPr>
            <a:spLocks noChangeArrowheads="1"/>
          </p:cNvSpPr>
          <p:nvPr/>
        </p:nvSpPr>
        <p:spPr bwMode="auto">
          <a:xfrm>
            <a:off x="181755" y="-228600"/>
            <a:ext cx="8780489"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Life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17 If we are children of God, we will receive everything He has promised us. We will share with Christ all the things God has given to Him. But we must share His suffering if we are to share His shining-greatness.</a:t>
            </a:r>
          </a:p>
        </p:txBody>
      </p:sp>
    </p:spTree>
    <p:extLst>
      <p:ext uri="{BB962C8B-B14F-4D97-AF65-F5344CB8AC3E}">
        <p14:creationId xmlns:p14="http://schemas.microsoft.com/office/powerpoint/2010/main" val="359243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80A41A1-7BD8-497B-8A29-4611495F95CB}"/>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6C77EE0-9987-19DB-DDFB-AC920D1CD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9193C7-F069-BA44-656B-6A5FF12BDA45}"/>
              </a:ext>
            </a:extLst>
          </p:cNvPr>
          <p:cNvPicPr>
            <a:picLocks noChangeAspect="1"/>
          </p:cNvPicPr>
          <p:nvPr/>
        </p:nvPicPr>
        <p:blipFill>
          <a:blip r:embed="rId3">
            <a:alphaModFix amt="50000"/>
          </a:blip>
          <a:srcRect l="7103" r="17897"/>
          <a:stretch>
            <a:fillRect/>
          </a:stretch>
        </p:blipFill>
        <p:spPr>
          <a:xfrm>
            <a:off x="20" y="1"/>
            <a:ext cx="9143980" cy="6857999"/>
          </a:xfrm>
          <a:prstGeom prst="rect">
            <a:avLst/>
          </a:prstGeom>
        </p:spPr>
      </p:pic>
      <p:sp>
        <p:nvSpPr>
          <p:cNvPr id="9" name="TextBox 8">
            <a:extLst>
              <a:ext uri="{FF2B5EF4-FFF2-40B4-BE49-F238E27FC236}">
                <a16:creationId xmlns:a16="http://schemas.microsoft.com/office/drawing/2014/main" id="{255216D7-402D-5749-A28B-7163E9A7D021}"/>
              </a:ext>
            </a:extLst>
          </p:cNvPr>
          <p:cNvSpPr txBox="1"/>
          <p:nvPr/>
        </p:nvSpPr>
        <p:spPr>
          <a:xfrm>
            <a:off x="-152400" y="3124200"/>
            <a:ext cx="902968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Spirit Leads Us</a:t>
            </a:r>
          </a:p>
        </p:txBody>
      </p:sp>
      <p:sp>
        <p:nvSpPr>
          <p:cNvPr id="150531" name="Rectangle 3">
            <a:extLst>
              <a:ext uri="{FF2B5EF4-FFF2-40B4-BE49-F238E27FC236}">
                <a16:creationId xmlns:a16="http://schemas.microsoft.com/office/drawing/2014/main" id="{BB26C4FD-3783-532C-4E7A-5F0EB4366C9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97981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B6396-3E68-25E3-4909-8D0468129C8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7E5D7EF0-B017-0CF3-0174-07D69BD2DD6E}"/>
              </a:ext>
            </a:extLst>
          </p:cNvPr>
          <p:cNvSpPr>
            <a:spLocks noChangeArrowheads="1"/>
          </p:cNvSpPr>
          <p:nvPr/>
        </p:nvSpPr>
        <p:spPr bwMode="auto">
          <a:xfrm>
            <a:off x="-17489" y="-3048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14 For those who are led by the Spirit of God are the children of God. </a:t>
            </a:r>
            <a:r>
              <a:rPr kumimoji="0" lang="en-US" altLang="en-US" sz="4000" b="0" i="0"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15 The Spirit you received does not make you slaves, so that you live in fear again; rather, the Spirit you received brought about your adoption to sonship. And by him we cry, “Abba, Father.”</a:t>
            </a:r>
          </a:p>
        </p:txBody>
      </p:sp>
    </p:spTree>
    <p:extLst>
      <p:ext uri="{BB962C8B-B14F-4D97-AF65-F5344CB8AC3E}">
        <p14:creationId xmlns:p14="http://schemas.microsoft.com/office/powerpoint/2010/main" val="234682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10D4DB2-9D2B-F60C-66DE-B558AD1FF5DD}"/>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CD70855-855D-8D39-9954-1F1FB5D3E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B1CC2F0-2DFC-3A06-CE97-A18ADAA88B12}"/>
              </a:ext>
            </a:extLst>
          </p:cNvPr>
          <p:cNvPicPr>
            <a:picLocks noChangeAspect="1"/>
          </p:cNvPicPr>
          <p:nvPr/>
        </p:nvPicPr>
        <p:blipFill>
          <a:blip r:embed="rId3">
            <a:alphaModFix amt="50000"/>
          </a:blip>
          <a:srcRect l="7103" r="17897"/>
          <a:stretch>
            <a:fillRect/>
          </a:stretch>
        </p:blipFill>
        <p:spPr>
          <a:xfrm>
            <a:off x="20" y="1"/>
            <a:ext cx="9143980" cy="6857999"/>
          </a:xfrm>
          <a:prstGeom prst="rect">
            <a:avLst/>
          </a:prstGeom>
        </p:spPr>
      </p:pic>
      <p:sp>
        <p:nvSpPr>
          <p:cNvPr id="9" name="TextBox 8">
            <a:extLst>
              <a:ext uri="{FF2B5EF4-FFF2-40B4-BE49-F238E27FC236}">
                <a16:creationId xmlns:a16="http://schemas.microsoft.com/office/drawing/2014/main" id="{D2C8C43B-AF4E-D412-483F-AE6F0F4F6796}"/>
              </a:ext>
            </a:extLst>
          </p:cNvPr>
          <p:cNvSpPr txBox="1"/>
          <p:nvPr/>
        </p:nvSpPr>
        <p:spPr>
          <a:xfrm>
            <a:off x="0" y="2814482"/>
            <a:ext cx="914398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Spirit Frees Us</a:t>
            </a:r>
          </a:p>
        </p:txBody>
      </p:sp>
      <p:sp>
        <p:nvSpPr>
          <p:cNvPr id="150531" name="Rectangle 3">
            <a:extLst>
              <a:ext uri="{FF2B5EF4-FFF2-40B4-BE49-F238E27FC236}">
                <a16:creationId xmlns:a16="http://schemas.microsoft.com/office/drawing/2014/main" id="{C753E713-60DC-F2FD-67FC-821AAC16CE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45496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E0BF-D482-3AFA-DDF5-A63F418AC29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BFDE0EB-597B-0AFF-CADA-65BB7964ADF5}"/>
              </a:ext>
            </a:extLst>
          </p:cNvPr>
          <p:cNvSpPr>
            <a:spLocks noChangeArrowheads="1"/>
          </p:cNvSpPr>
          <p:nvPr/>
        </p:nvSpPr>
        <p:spPr bwMode="auto">
          <a:xfrm>
            <a:off x="-17489" y="-3048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14 For those who are led by the Spirit of God are the children of God. </a:t>
            </a:r>
            <a:r>
              <a:rPr kumimoji="0" lang="en-US" altLang="en-US" sz="4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15 The Spirit you received does not make you slaves, so that you live in fear again; rather, the Spirit you received brought about your adoption to sonship. And by him we cry, “Abba, Father.”</a:t>
            </a:r>
          </a:p>
        </p:txBody>
      </p:sp>
    </p:spTree>
    <p:extLst>
      <p:ext uri="{BB962C8B-B14F-4D97-AF65-F5344CB8AC3E}">
        <p14:creationId xmlns:p14="http://schemas.microsoft.com/office/powerpoint/2010/main" val="392999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CA99D29-2159-9575-343F-0D31163B388F}"/>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22ED10A7-A048-22CC-4831-5C2C7F37A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E81D749-D7E1-4203-79CF-64135CAC9AFE}"/>
              </a:ext>
            </a:extLst>
          </p:cNvPr>
          <p:cNvPicPr>
            <a:picLocks noChangeAspect="1"/>
          </p:cNvPicPr>
          <p:nvPr/>
        </p:nvPicPr>
        <p:blipFill>
          <a:blip r:embed="rId3">
            <a:alphaModFix amt="50000"/>
          </a:blip>
          <a:srcRect l="7103" r="17897"/>
          <a:stretch>
            <a:fillRect/>
          </a:stretch>
        </p:blipFill>
        <p:spPr>
          <a:xfrm>
            <a:off x="20" y="1"/>
            <a:ext cx="9143980" cy="6857999"/>
          </a:xfrm>
          <a:prstGeom prst="rect">
            <a:avLst/>
          </a:prstGeom>
        </p:spPr>
      </p:pic>
      <p:sp>
        <p:nvSpPr>
          <p:cNvPr id="9" name="TextBox 8">
            <a:extLst>
              <a:ext uri="{FF2B5EF4-FFF2-40B4-BE49-F238E27FC236}">
                <a16:creationId xmlns:a16="http://schemas.microsoft.com/office/drawing/2014/main" id="{EFC70D13-FBE2-37DF-524B-4CADC6D91FAC}"/>
              </a:ext>
            </a:extLst>
          </p:cNvPr>
          <p:cNvSpPr txBox="1"/>
          <p:nvPr/>
        </p:nvSpPr>
        <p:spPr>
          <a:xfrm>
            <a:off x="0" y="2128682"/>
            <a:ext cx="914398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Spirit Affirms Us</a:t>
            </a:r>
          </a:p>
        </p:txBody>
      </p:sp>
      <p:sp>
        <p:nvSpPr>
          <p:cNvPr id="150531" name="Rectangle 3">
            <a:extLst>
              <a:ext uri="{FF2B5EF4-FFF2-40B4-BE49-F238E27FC236}">
                <a16:creationId xmlns:a16="http://schemas.microsoft.com/office/drawing/2014/main" id="{380B3358-FB25-B414-2776-12BD2B81D25E}"/>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031856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3809-3401-43C3-3274-36F15AFC2B6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DA103764-B612-275D-0A47-66A2F56D5F55}"/>
              </a:ext>
            </a:extLst>
          </p:cNvPr>
          <p:cNvSpPr>
            <a:spLocks noChangeArrowheads="1"/>
          </p:cNvSpPr>
          <p:nvPr/>
        </p:nvSpPr>
        <p:spPr bwMode="auto">
          <a:xfrm>
            <a:off x="-17489" y="-3048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16 The Spirit himself testifies with our spirit that we are God’s children. </a:t>
            </a: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17 Now if we are children, then we are heirs—heirs of God and co-heirs with Christ, if indeed we share in his sufferings in order that we may also share in his glory.</a:t>
            </a:r>
          </a:p>
        </p:txBody>
      </p:sp>
    </p:spTree>
    <p:extLst>
      <p:ext uri="{BB962C8B-B14F-4D97-AF65-F5344CB8AC3E}">
        <p14:creationId xmlns:p14="http://schemas.microsoft.com/office/powerpoint/2010/main" val="197033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DBE3B-2C4F-1DA3-7C45-C4576CF2E816}"/>
            </a:ext>
          </a:extLst>
        </p:cNvPr>
        <p:cNvGrpSpPr/>
        <p:nvPr/>
      </p:nvGrpSpPr>
      <p:grpSpPr>
        <a:xfrm>
          <a:off x="0" y="0"/>
          <a:ext cx="0" cy="0"/>
          <a:chOff x="0" y="0"/>
          <a:chExt cx="0" cy="0"/>
        </a:xfrm>
      </p:grpSpPr>
      <p:sp>
        <p:nvSpPr>
          <p:cNvPr id="150554" name="Rectangle 15055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ook&#10;&#10;AI-generated content may be incorrect.">
            <a:extLst>
              <a:ext uri="{FF2B5EF4-FFF2-40B4-BE49-F238E27FC236}">
                <a16:creationId xmlns:a16="http://schemas.microsoft.com/office/drawing/2014/main" id="{09C392AD-CD56-2F65-33C8-D4C68F97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932"/>
            <a:ext cx="9854618" cy="6430136"/>
          </a:xfrm>
          <a:prstGeom prst="rect">
            <a:avLst/>
          </a:prstGeom>
        </p:spPr>
      </p:pic>
      <p:sp>
        <p:nvSpPr>
          <p:cNvPr id="150556" name="Rectangle 15055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1" name="Rectangle 3">
            <a:extLst>
              <a:ext uri="{FF2B5EF4-FFF2-40B4-BE49-F238E27FC236}">
                <a16:creationId xmlns:a16="http://schemas.microsoft.com/office/drawing/2014/main" id="{C9501B68-9531-843A-AFE3-87FACB7A3F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5" name="Picture 4" descr="A green sign with white text&#10;&#10;AI-generated content may be incorrect.">
            <a:extLst>
              <a:ext uri="{FF2B5EF4-FFF2-40B4-BE49-F238E27FC236}">
                <a16:creationId xmlns:a16="http://schemas.microsoft.com/office/drawing/2014/main" id="{025A17D9-0A9F-2C23-2193-9841B4F69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57" y="2190771"/>
            <a:ext cx="5276248" cy="2901936"/>
          </a:xfrm>
          <a:prstGeom prst="rect">
            <a:avLst/>
          </a:prstGeom>
        </p:spPr>
      </p:pic>
    </p:spTree>
    <p:extLst>
      <p:ext uri="{BB962C8B-B14F-4D97-AF65-F5344CB8AC3E}">
        <p14:creationId xmlns:p14="http://schemas.microsoft.com/office/powerpoint/2010/main" val="158497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1FFA4-D288-BE99-6488-DB76AF0AC33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9F83E60-0521-4730-C4E4-3315B5FBCFF7}"/>
              </a:ext>
            </a:extLst>
          </p:cNvPr>
          <p:cNvSpPr>
            <a:spLocks noChangeArrowheads="1"/>
          </p:cNvSpPr>
          <p:nvPr/>
        </p:nvSpPr>
        <p:spPr bwMode="auto">
          <a:xfrm>
            <a:off x="134911" y="-457200"/>
            <a:ext cx="8856689"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8:15-17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The Message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15-17 This resurrection life you received from God is not a timid, grave-tending life. It’s adventurously expectant, greeting God with a childlike “What’s next, Papa?” </a:t>
            </a:r>
            <a:r>
              <a:rPr kumimoji="0" lang="en-US" altLang="en-US" sz="4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God’s Spirit touches our spirits and confirms who we really are. We know who he is, and we know who we are: Father and children. </a:t>
            </a:r>
          </a:p>
        </p:txBody>
      </p:sp>
    </p:spTree>
    <p:extLst>
      <p:ext uri="{BB962C8B-B14F-4D97-AF65-F5344CB8AC3E}">
        <p14:creationId xmlns:p14="http://schemas.microsoft.com/office/powerpoint/2010/main" val="215599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F328C-8BE9-F6E2-CDE5-2730127DE09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F9DF8A7-7F50-C9D6-C996-22B5A7076B02}"/>
              </a:ext>
            </a:extLst>
          </p:cNvPr>
          <p:cNvSpPr>
            <a:spLocks noChangeArrowheads="1"/>
          </p:cNvSpPr>
          <p:nvPr/>
        </p:nvSpPr>
        <p:spPr bwMode="auto">
          <a:xfrm>
            <a:off x="-17489" y="-3048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8:15-17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The Message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And we know we are going to get what’s coming to us—an unbelievable inheritance! We go through exactly what Christ goes through. If we go through the hard times with him, then we’re certainly going to go through the good times with him!</a:t>
            </a:r>
          </a:p>
        </p:txBody>
      </p:sp>
    </p:spTree>
    <p:extLst>
      <p:ext uri="{BB962C8B-B14F-4D97-AF65-F5344CB8AC3E}">
        <p14:creationId xmlns:p14="http://schemas.microsoft.com/office/powerpoint/2010/main" val="379029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F1EAF895-E4F6-A4C6-0DAB-4E692323BFC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23B6D69-A613-2E1F-F22A-87E2C5AA8D2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B826853D-0D5A-665F-A91E-3DFB9A323165}"/>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Hope and Holiness!</a:t>
            </a:r>
          </a:p>
        </p:txBody>
      </p:sp>
    </p:spTree>
    <p:extLst>
      <p:ext uri="{BB962C8B-B14F-4D97-AF65-F5344CB8AC3E}">
        <p14:creationId xmlns:p14="http://schemas.microsoft.com/office/powerpoint/2010/main" val="84129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D7A67-07BF-F8DE-95A1-B715DBDEE6BA}"/>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E2EFEAE-AF16-DC9F-9186-F50B17E6C8E6}"/>
              </a:ext>
            </a:extLst>
          </p:cNvPr>
          <p:cNvSpPr>
            <a:spLocks noChangeArrowheads="1"/>
          </p:cNvSpPr>
          <p:nvPr/>
        </p:nvSpPr>
        <p:spPr bwMode="auto">
          <a:xfrm>
            <a:off x="105555" y="-3048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 NIV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Life Through the Spirit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8 Therefore, there is now no condemnation for those who are in Christ Jesus, 2 because through Christ Jesus the law of the Spirit who gives life has set you free from the law of sin and death. 3 For what the law was powerless to do because it was weakened by the flesh, God did by sending his own Son in the likeness of sinful flesh to be a sin offering. </a:t>
            </a:r>
          </a:p>
        </p:txBody>
      </p:sp>
    </p:spTree>
    <p:extLst>
      <p:ext uri="{BB962C8B-B14F-4D97-AF65-F5344CB8AC3E}">
        <p14:creationId xmlns:p14="http://schemas.microsoft.com/office/powerpoint/2010/main" val="31606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D594-E5AB-F077-533F-D6D453477B08}"/>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32485FE-802F-2302-DC2C-92FB4F2A92A7}"/>
              </a:ext>
            </a:extLst>
          </p:cNvPr>
          <p:cNvSpPr>
            <a:spLocks noChangeArrowheads="1"/>
          </p:cNvSpPr>
          <p:nvPr/>
        </p:nvSpPr>
        <p:spPr bwMode="auto">
          <a:xfrm>
            <a:off x="257955" y="-228600"/>
            <a:ext cx="8628089"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8:1-4 NIV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Life Through the Spirit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And so he condemned sin in the flesh, 4 in order that the righteous requirement of the law might be fully met in us, who do not live according to the flesh but according to the Spirit.</a:t>
            </a:r>
          </a:p>
        </p:txBody>
      </p:sp>
    </p:spTree>
    <p:extLst>
      <p:ext uri="{BB962C8B-B14F-4D97-AF65-F5344CB8AC3E}">
        <p14:creationId xmlns:p14="http://schemas.microsoft.com/office/powerpoint/2010/main" val="321308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509FB6CE-4577-010B-EDE7-7EF522F1B97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D776143E-4B1B-06D0-D820-336CB54D434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70BAC201-5A61-1C10-3B5F-801BEE1A3B28}"/>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Spiritual life has come!</a:t>
            </a:r>
          </a:p>
        </p:txBody>
      </p:sp>
    </p:spTree>
    <p:extLst>
      <p:ext uri="{BB962C8B-B14F-4D97-AF65-F5344CB8AC3E}">
        <p14:creationId xmlns:p14="http://schemas.microsoft.com/office/powerpoint/2010/main" val="82075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024E420A-AD86-F333-CCFB-51FFDA265DC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31F59F7-B03B-43AC-70E1-577363BF9BF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2C4EA8EB-2E9F-578B-DA7C-5468F3B4AF86}"/>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Grace and Faith!</a:t>
            </a:r>
            <a:endPar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377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A4B22F73-954B-32DA-EA60-526701E266A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82432171-B818-4D16-B366-41EDFA9F315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B4977A4F-48A6-D35F-1677-832530A537AF}"/>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Life and </a:t>
            </a:r>
            <a:r>
              <a:rPr lang="en-US" sz="6600" i="1" dirty="0">
                <a:solidFill>
                  <a:srgbClr val="FFFFFF"/>
                </a:solidFill>
              </a:rPr>
              <a:t>Purpose</a:t>
            </a: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75577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23B3AA25-47BC-ACF3-26D2-CD9DE4BDB3D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B26B699-9FC3-2F9A-7BFF-E7A31C904018}"/>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49091E04-AD50-B9AE-66CE-01E33D18D343}"/>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Power and Freedom!</a:t>
            </a:r>
          </a:p>
        </p:txBody>
      </p:sp>
    </p:spTree>
    <p:extLst>
      <p:ext uri="{BB962C8B-B14F-4D97-AF65-F5344CB8AC3E}">
        <p14:creationId xmlns:p14="http://schemas.microsoft.com/office/powerpoint/2010/main" val="229206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66780D8F-F96F-B104-8A57-30E40B533C1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5380C7F-0FFF-EE6A-7C9C-B97B9A3617E1}"/>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380DCBE5-7916-4BD4-EEA4-CCFD0EC2BBAD}"/>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Hope and </a:t>
            </a:r>
            <a:r>
              <a:rPr lang="en-US" sz="6600" i="1" dirty="0">
                <a:solidFill>
                  <a:srgbClr val="FFFFFF"/>
                </a:solidFill>
              </a:rPr>
              <a:t>Holiness</a:t>
            </a: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65928064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3819</TotalTime>
  <Words>747</Words>
  <Application>Microsoft Office PowerPoint</Application>
  <PresentationFormat>On-screen Show (4:3)</PresentationFormat>
  <Paragraphs>96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Meiryo</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8 Part 3</dc:title>
  <dc:creator/>
  <cp:lastModifiedBy>MARK VANBEBBER</cp:lastModifiedBy>
  <cp:revision>689</cp:revision>
  <dcterms:created xsi:type="dcterms:W3CDTF">2003-07-12T18:12:21Z</dcterms:created>
  <dcterms:modified xsi:type="dcterms:W3CDTF">2026-01-17T03:31:58Z</dcterms:modified>
</cp:coreProperties>
</file>