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372" r:id="rId3"/>
    <p:sldId id="460" r:id="rId4"/>
    <p:sldId id="459" r:id="rId5"/>
    <p:sldId id="452" r:id="rId6"/>
    <p:sldId id="453" r:id="rId7"/>
    <p:sldId id="456" r:id="rId8"/>
    <p:sldId id="450" r:id="rId9"/>
    <p:sldId id="461" r:id="rId10"/>
    <p:sldId id="462" r:id="rId11"/>
    <p:sldId id="466" r:id="rId12"/>
    <p:sldId id="463" r:id="rId13"/>
    <p:sldId id="457" r:id="rId14"/>
    <p:sldId id="464" r:id="rId15"/>
    <p:sldId id="467" r:id="rId16"/>
    <p:sldId id="468" r:id="rId17"/>
    <p:sldId id="458" r:id="rId18"/>
    <p:sldId id="465" r:id="rId19"/>
  </p:sldIdLst>
  <p:sldSz cx="9144000" cy="6858000" type="screen4x3"/>
  <p:notesSz cx="6858000" cy="86868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73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0B2F"/>
    <a:srgbClr val="CCFF33"/>
    <a:srgbClr val="FF9831"/>
    <a:srgbClr val="FF8307"/>
    <a:srgbClr val="FFAFB1"/>
    <a:srgbClr val="FF7C80"/>
    <a:srgbClr val="FFFF00"/>
    <a:srgbClr val="FF9966"/>
    <a:srgbClr val="FFB1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10" autoAdjust="0"/>
    <p:restoredTop sz="86467" autoAdjust="0"/>
  </p:normalViewPr>
  <p:slideViewPr>
    <p:cSldViewPr showGuides="1">
      <p:cViewPr varScale="1">
        <p:scale>
          <a:sx n="96" d="100"/>
          <a:sy n="96" d="100"/>
        </p:scale>
        <p:origin x="1632" y="114"/>
      </p:cViewPr>
      <p:guideLst>
        <p:guide orient="horz" pos="2208"/>
        <p:guide pos="2880"/>
      </p:guideLst>
    </p:cSldViewPr>
  </p:slideViewPr>
  <p:outlineViewPr>
    <p:cViewPr>
      <p:scale>
        <a:sx n="33" d="100"/>
        <a:sy n="33" d="100"/>
      </p:scale>
      <p:origin x="0" y="-1002"/>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31" d="100"/>
          <a:sy n="31" d="100"/>
        </p:scale>
        <p:origin x="-1242" y="-66"/>
      </p:cViewPr>
      <p:guideLst>
        <p:guide orient="horz" pos="2736"/>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9F93417-00DE-27E7-12F6-AFDC6C0FAA2C}"/>
              </a:ext>
            </a:extLst>
          </p:cNvPr>
          <p:cNvSpPr>
            <a:spLocks noGrp="1" noChangeArrowheads="1"/>
          </p:cNvSpPr>
          <p:nvPr>
            <p:ph type="hdr" sz="quarter"/>
          </p:nvPr>
        </p:nvSpPr>
        <p:spPr bwMode="auto">
          <a:xfrm>
            <a:off x="0" y="0"/>
            <a:ext cx="2971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6387" name="Rectangle 3">
            <a:extLst>
              <a:ext uri="{FF2B5EF4-FFF2-40B4-BE49-F238E27FC236}">
                <a16:creationId xmlns:a16="http://schemas.microsoft.com/office/drawing/2014/main" id="{B90118FD-BA78-CF23-4162-E2E53561EAFF}"/>
              </a:ext>
            </a:extLst>
          </p:cNvPr>
          <p:cNvSpPr>
            <a:spLocks noGrp="1" noChangeArrowheads="1"/>
          </p:cNvSpPr>
          <p:nvPr>
            <p:ph type="dt" sz="quarter" idx="1"/>
          </p:nvPr>
        </p:nvSpPr>
        <p:spPr bwMode="auto">
          <a:xfrm>
            <a:off x="3886200" y="0"/>
            <a:ext cx="2971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6388" name="Rectangle 4">
            <a:extLst>
              <a:ext uri="{FF2B5EF4-FFF2-40B4-BE49-F238E27FC236}">
                <a16:creationId xmlns:a16="http://schemas.microsoft.com/office/drawing/2014/main" id="{CFB43411-D431-E297-E2E4-A0B8F8B4E892}"/>
              </a:ext>
            </a:extLst>
          </p:cNvPr>
          <p:cNvSpPr>
            <a:spLocks noGrp="1" noChangeArrowheads="1"/>
          </p:cNvSpPr>
          <p:nvPr>
            <p:ph type="ftr" sz="quarter" idx="2"/>
          </p:nvPr>
        </p:nvSpPr>
        <p:spPr bwMode="auto">
          <a:xfrm>
            <a:off x="0" y="8251825"/>
            <a:ext cx="2971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r>
              <a:rPr lang="en-US" altLang="en-US"/>
              <a:t>April 2, 2006 am</a:t>
            </a:r>
          </a:p>
        </p:txBody>
      </p:sp>
      <p:sp>
        <p:nvSpPr>
          <p:cNvPr id="16389" name="Rectangle 5">
            <a:extLst>
              <a:ext uri="{FF2B5EF4-FFF2-40B4-BE49-F238E27FC236}">
                <a16:creationId xmlns:a16="http://schemas.microsoft.com/office/drawing/2014/main" id="{5E6F0FE4-1241-2F75-C61D-A35E18A745CF}"/>
              </a:ext>
            </a:extLst>
          </p:cNvPr>
          <p:cNvSpPr>
            <a:spLocks noGrp="1" noChangeArrowheads="1"/>
          </p:cNvSpPr>
          <p:nvPr>
            <p:ph type="sldNum" sz="quarter" idx="3"/>
          </p:nvPr>
        </p:nvSpPr>
        <p:spPr bwMode="auto">
          <a:xfrm>
            <a:off x="3886200" y="8251825"/>
            <a:ext cx="2971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1DEC780-4871-4096-BDDB-569D8B014F6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F95DC22-C5D8-9AFD-CB59-F9A2357D2E3A}"/>
              </a:ext>
            </a:extLst>
          </p:cNvPr>
          <p:cNvSpPr>
            <a:spLocks noGrp="1" noChangeArrowheads="1"/>
          </p:cNvSpPr>
          <p:nvPr>
            <p:ph type="hdr" sz="quarter"/>
          </p:nvPr>
        </p:nvSpPr>
        <p:spPr bwMode="auto">
          <a:xfrm>
            <a:off x="0" y="0"/>
            <a:ext cx="2971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4339" name="Rectangle 3">
            <a:extLst>
              <a:ext uri="{FF2B5EF4-FFF2-40B4-BE49-F238E27FC236}">
                <a16:creationId xmlns:a16="http://schemas.microsoft.com/office/drawing/2014/main" id="{B39A91DA-FBC1-79D4-92AB-F4B2328D212E}"/>
              </a:ext>
            </a:extLst>
          </p:cNvPr>
          <p:cNvSpPr>
            <a:spLocks noGrp="1" noChangeArrowheads="1"/>
          </p:cNvSpPr>
          <p:nvPr>
            <p:ph type="dt" idx="1"/>
          </p:nvPr>
        </p:nvSpPr>
        <p:spPr bwMode="auto">
          <a:xfrm>
            <a:off x="3886200" y="0"/>
            <a:ext cx="2971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4340" name="Rectangle 4">
            <a:extLst>
              <a:ext uri="{FF2B5EF4-FFF2-40B4-BE49-F238E27FC236}">
                <a16:creationId xmlns:a16="http://schemas.microsoft.com/office/drawing/2014/main" id="{9DCFE1E0-19FD-5575-E561-58BE84D5E7DA}"/>
              </a:ext>
            </a:extLst>
          </p:cNvPr>
          <p:cNvSpPr>
            <a:spLocks noGrp="1" noRot="1" noChangeAspect="1" noChangeArrowheads="1" noTextEdit="1"/>
          </p:cNvSpPr>
          <p:nvPr>
            <p:ph type="sldImg" idx="2"/>
          </p:nvPr>
        </p:nvSpPr>
        <p:spPr bwMode="auto">
          <a:xfrm>
            <a:off x="1257300" y="650875"/>
            <a:ext cx="4343400" cy="32575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a:extLst>
              <a:ext uri="{FF2B5EF4-FFF2-40B4-BE49-F238E27FC236}">
                <a16:creationId xmlns:a16="http://schemas.microsoft.com/office/drawing/2014/main" id="{CAC44295-42EE-3B05-2DF8-2A11DA434637}"/>
              </a:ext>
            </a:extLst>
          </p:cNvPr>
          <p:cNvSpPr>
            <a:spLocks noGrp="1" noChangeArrowheads="1"/>
          </p:cNvSpPr>
          <p:nvPr>
            <p:ph type="body" sz="quarter" idx="3"/>
          </p:nvPr>
        </p:nvSpPr>
        <p:spPr bwMode="auto">
          <a:xfrm>
            <a:off x="914400" y="4125913"/>
            <a:ext cx="5029200"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2" name="Rectangle 6">
            <a:extLst>
              <a:ext uri="{FF2B5EF4-FFF2-40B4-BE49-F238E27FC236}">
                <a16:creationId xmlns:a16="http://schemas.microsoft.com/office/drawing/2014/main" id="{FAE7F073-FF48-27E4-168A-1AB0D3B43E63}"/>
              </a:ext>
            </a:extLst>
          </p:cNvPr>
          <p:cNvSpPr>
            <a:spLocks noGrp="1" noChangeArrowheads="1"/>
          </p:cNvSpPr>
          <p:nvPr>
            <p:ph type="ftr" sz="quarter" idx="4"/>
          </p:nvPr>
        </p:nvSpPr>
        <p:spPr bwMode="auto">
          <a:xfrm>
            <a:off x="0" y="8251825"/>
            <a:ext cx="2971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r>
              <a:rPr lang="en-US" altLang="en-US"/>
              <a:t>April 2, 2006 am</a:t>
            </a:r>
          </a:p>
        </p:txBody>
      </p:sp>
      <p:sp>
        <p:nvSpPr>
          <p:cNvPr id="14343" name="Rectangle 7">
            <a:extLst>
              <a:ext uri="{FF2B5EF4-FFF2-40B4-BE49-F238E27FC236}">
                <a16:creationId xmlns:a16="http://schemas.microsoft.com/office/drawing/2014/main" id="{3FC11F4D-D340-DE72-6830-EFAB8C4F458A}"/>
              </a:ext>
            </a:extLst>
          </p:cNvPr>
          <p:cNvSpPr>
            <a:spLocks noGrp="1" noChangeArrowheads="1"/>
          </p:cNvSpPr>
          <p:nvPr>
            <p:ph type="sldNum" sz="quarter" idx="5"/>
          </p:nvPr>
        </p:nvSpPr>
        <p:spPr bwMode="auto">
          <a:xfrm>
            <a:off x="3886200" y="8251825"/>
            <a:ext cx="2971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B8378D4-086D-4B97-A9E4-32CF33864BB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94EDF94-772D-2AEF-0BF3-E8AF4758855C}"/>
              </a:ext>
            </a:extLst>
          </p:cNvPr>
          <p:cNvSpPr>
            <a:spLocks noGrp="1" noChangeArrowheads="1"/>
          </p:cNvSpPr>
          <p:nvPr>
            <p:ph type="ftr" sz="quarter" idx="4"/>
          </p:nvPr>
        </p:nvSpPr>
        <p:spPr>
          <a:ln/>
        </p:spPr>
        <p:txBody>
          <a:bodyPr/>
          <a:lstStyle/>
          <a:p>
            <a:r>
              <a:rPr lang="en-US" altLang="en-US"/>
              <a:t>April 2, 2006 am</a:t>
            </a:r>
          </a:p>
        </p:txBody>
      </p:sp>
      <p:sp>
        <p:nvSpPr>
          <p:cNvPr id="5" name="Rectangle 7">
            <a:extLst>
              <a:ext uri="{FF2B5EF4-FFF2-40B4-BE49-F238E27FC236}">
                <a16:creationId xmlns:a16="http://schemas.microsoft.com/office/drawing/2014/main" id="{62A0AD60-C184-51E0-B165-5CCA66F371ED}"/>
              </a:ext>
            </a:extLst>
          </p:cNvPr>
          <p:cNvSpPr>
            <a:spLocks noGrp="1" noChangeArrowheads="1"/>
          </p:cNvSpPr>
          <p:nvPr>
            <p:ph type="sldNum" sz="quarter" idx="5"/>
          </p:nvPr>
        </p:nvSpPr>
        <p:spPr>
          <a:ln/>
        </p:spPr>
        <p:txBody>
          <a:bodyPr/>
          <a:lstStyle/>
          <a:p>
            <a:fld id="{DE311362-562C-4926-95FA-AD749D65B9B3}" type="slidenum">
              <a:rPr lang="en-US" altLang="en-US"/>
              <a:pPr/>
              <a:t>1</a:t>
            </a:fld>
            <a:endParaRPr lang="en-US" altLang="en-US"/>
          </a:p>
        </p:txBody>
      </p:sp>
      <p:sp>
        <p:nvSpPr>
          <p:cNvPr id="19458" name="Rectangle 2">
            <a:extLst>
              <a:ext uri="{FF2B5EF4-FFF2-40B4-BE49-F238E27FC236}">
                <a16:creationId xmlns:a16="http://schemas.microsoft.com/office/drawing/2014/main" id="{B7320E6B-7EC2-2F99-C931-9D1D3C9D9C9E}"/>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2385BBFC-1E7A-7DEA-457B-B9EB7682F9A4}"/>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63296-52E3-403C-3B9D-C035BD6CF722}"/>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6017CD9E-C1C0-43CD-1D22-9134D8365721}"/>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April 2, 2006 am</a:t>
            </a:r>
          </a:p>
        </p:txBody>
      </p:sp>
      <p:sp>
        <p:nvSpPr>
          <p:cNvPr id="5" name="Rectangle 7">
            <a:extLst>
              <a:ext uri="{FF2B5EF4-FFF2-40B4-BE49-F238E27FC236}">
                <a16:creationId xmlns:a16="http://schemas.microsoft.com/office/drawing/2014/main" id="{1425BE9D-6C2F-0EA6-8D0C-44B46B7CBDF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B10028-9EC9-43CE-A10B-AC36E24EAD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818" name="Rectangle 2">
            <a:extLst>
              <a:ext uri="{FF2B5EF4-FFF2-40B4-BE49-F238E27FC236}">
                <a16:creationId xmlns:a16="http://schemas.microsoft.com/office/drawing/2014/main" id="{E724C504-75FF-272C-03BB-95F0667DC939}"/>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18DC2732-5DAC-6BF6-47D4-033AB85B0534}"/>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1758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12CCA-FF4A-E74E-0088-B6661DA1DC32}"/>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6FAC75B3-28CC-AE08-4152-675E0D96C53A}"/>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April 2, 2006 am</a:t>
            </a:r>
          </a:p>
        </p:txBody>
      </p:sp>
      <p:sp>
        <p:nvSpPr>
          <p:cNvPr id="5" name="Rectangle 7">
            <a:extLst>
              <a:ext uri="{FF2B5EF4-FFF2-40B4-BE49-F238E27FC236}">
                <a16:creationId xmlns:a16="http://schemas.microsoft.com/office/drawing/2014/main" id="{DFC6CD96-0681-D0F8-3894-14432DE6286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B10028-9EC9-43CE-A10B-AC36E24EAD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818" name="Rectangle 2">
            <a:extLst>
              <a:ext uri="{FF2B5EF4-FFF2-40B4-BE49-F238E27FC236}">
                <a16:creationId xmlns:a16="http://schemas.microsoft.com/office/drawing/2014/main" id="{24C46401-4A74-D716-3CFD-BCE272ADD730}"/>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B8EA46D5-C6EE-73E2-EF08-B4B79A269020}"/>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0918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D89B4-922C-9715-07B0-58FABC9E1213}"/>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BA09F4F2-7D6B-6007-BC4B-C1AAED9C7760}"/>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April 2, 2006 am</a:t>
            </a:r>
          </a:p>
        </p:txBody>
      </p:sp>
      <p:sp>
        <p:nvSpPr>
          <p:cNvPr id="5" name="Rectangle 7">
            <a:extLst>
              <a:ext uri="{FF2B5EF4-FFF2-40B4-BE49-F238E27FC236}">
                <a16:creationId xmlns:a16="http://schemas.microsoft.com/office/drawing/2014/main" id="{F1F5C1D7-5D22-72E9-2B27-03A2A28F712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B10028-9EC9-43CE-A10B-AC36E24EAD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818" name="Rectangle 2">
            <a:extLst>
              <a:ext uri="{FF2B5EF4-FFF2-40B4-BE49-F238E27FC236}">
                <a16:creationId xmlns:a16="http://schemas.microsoft.com/office/drawing/2014/main" id="{BC58F379-823C-2763-21CD-1B1FFFEC752D}"/>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DA250E9E-2B87-EEA0-8687-D4EC8B0990E4}"/>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84157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9288D-C3F2-3A61-F03F-DE7C35501FD6}"/>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09BBF594-B415-8FA9-027E-03AEC6CB6C6C}"/>
              </a:ext>
            </a:extLst>
          </p:cNvPr>
          <p:cNvSpPr>
            <a:spLocks noGrp="1" noChangeArrowheads="1"/>
          </p:cNvSpPr>
          <p:nvPr>
            <p:ph type="ftr" sz="quarter" idx="4"/>
          </p:nvPr>
        </p:nvSpPr>
        <p:spPr>
          <a:ln/>
        </p:spPr>
        <p:txBody>
          <a:bodyPr/>
          <a:lstStyle/>
          <a:p>
            <a:r>
              <a:rPr lang="en-US" altLang="en-US"/>
              <a:t>April 2, 2006 am</a:t>
            </a:r>
          </a:p>
        </p:txBody>
      </p:sp>
      <p:sp>
        <p:nvSpPr>
          <p:cNvPr id="5" name="Rectangle 7">
            <a:extLst>
              <a:ext uri="{FF2B5EF4-FFF2-40B4-BE49-F238E27FC236}">
                <a16:creationId xmlns:a16="http://schemas.microsoft.com/office/drawing/2014/main" id="{C1EACBD4-D17B-B44B-F5DD-010D06B7C8F6}"/>
              </a:ext>
            </a:extLst>
          </p:cNvPr>
          <p:cNvSpPr>
            <a:spLocks noGrp="1" noChangeArrowheads="1"/>
          </p:cNvSpPr>
          <p:nvPr>
            <p:ph type="sldNum" sz="quarter" idx="5"/>
          </p:nvPr>
        </p:nvSpPr>
        <p:spPr>
          <a:ln/>
        </p:spPr>
        <p:txBody>
          <a:bodyPr/>
          <a:lstStyle/>
          <a:p>
            <a:fld id="{809D2437-571D-4243-9B28-65D9F8EBBA74}" type="slidenum">
              <a:rPr lang="en-US" altLang="en-US"/>
              <a:pPr/>
              <a:t>13</a:t>
            </a:fld>
            <a:endParaRPr lang="en-US" altLang="en-US"/>
          </a:p>
        </p:txBody>
      </p:sp>
      <p:sp>
        <p:nvSpPr>
          <p:cNvPr id="110594" name="Rectangle 2">
            <a:extLst>
              <a:ext uri="{FF2B5EF4-FFF2-40B4-BE49-F238E27FC236}">
                <a16:creationId xmlns:a16="http://schemas.microsoft.com/office/drawing/2014/main" id="{C750BCED-3D5D-F05A-05D4-47E353A5B0CE}"/>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A4E564D7-6AE4-35C4-37BF-308386E10E89}"/>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75323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721B9-F9F7-35E5-7B46-881D1B542DD3}"/>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BB4D56A7-56EE-1D15-57B6-53AA768AA70A}"/>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April 2, 2006 am</a:t>
            </a:r>
          </a:p>
        </p:txBody>
      </p:sp>
      <p:sp>
        <p:nvSpPr>
          <p:cNvPr id="5" name="Rectangle 7">
            <a:extLst>
              <a:ext uri="{FF2B5EF4-FFF2-40B4-BE49-F238E27FC236}">
                <a16:creationId xmlns:a16="http://schemas.microsoft.com/office/drawing/2014/main" id="{F8FAAA9B-153A-D0A4-B84D-F30B9CFDBEF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B10028-9EC9-43CE-A10B-AC36E24EAD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818" name="Rectangle 2">
            <a:extLst>
              <a:ext uri="{FF2B5EF4-FFF2-40B4-BE49-F238E27FC236}">
                <a16:creationId xmlns:a16="http://schemas.microsoft.com/office/drawing/2014/main" id="{786029BF-CF8A-3D03-AA17-1DB56D14E6B6}"/>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C17B2351-FAF8-E9F0-A135-C61EEBF6780F}"/>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7513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E5100-ED10-FA35-192A-2F73580C59CE}"/>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5C5B0D35-E680-3DDF-01A9-5B8ED5E9EF5C}"/>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April 2, 2006 am</a:t>
            </a:r>
          </a:p>
        </p:txBody>
      </p:sp>
      <p:sp>
        <p:nvSpPr>
          <p:cNvPr id="5" name="Rectangle 7">
            <a:extLst>
              <a:ext uri="{FF2B5EF4-FFF2-40B4-BE49-F238E27FC236}">
                <a16:creationId xmlns:a16="http://schemas.microsoft.com/office/drawing/2014/main" id="{E35BD791-FEC3-359F-A6FD-892F8BF8256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B10028-9EC9-43CE-A10B-AC36E24EAD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818" name="Rectangle 2">
            <a:extLst>
              <a:ext uri="{FF2B5EF4-FFF2-40B4-BE49-F238E27FC236}">
                <a16:creationId xmlns:a16="http://schemas.microsoft.com/office/drawing/2014/main" id="{98538BAC-BBFB-79DE-178C-913082320F96}"/>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0F1A46E6-50D4-11CF-8C42-C2F1F39CB9FC}"/>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06282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0355D-E98B-3361-20BB-B24B4506722E}"/>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5A188D84-B4F7-1C17-2EF7-13058DE3EBCE}"/>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April 2, 2006 am</a:t>
            </a:r>
          </a:p>
        </p:txBody>
      </p:sp>
      <p:sp>
        <p:nvSpPr>
          <p:cNvPr id="5" name="Rectangle 7">
            <a:extLst>
              <a:ext uri="{FF2B5EF4-FFF2-40B4-BE49-F238E27FC236}">
                <a16:creationId xmlns:a16="http://schemas.microsoft.com/office/drawing/2014/main" id="{41B138CA-92B6-A366-9B90-BF58DA21AA7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B10028-9EC9-43CE-A10B-AC36E24EAD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818" name="Rectangle 2">
            <a:extLst>
              <a:ext uri="{FF2B5EF4-FFF2-40B4-BE49-F238E27FC236}">
                <a16:creationId xmlns:a16="http://schemas.microsoft.com/office/drawing/2014/main" id="{507CC760-FD94-A520-98E6-965296279DEF}"/>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A31916B4-A72D-20DD-8465-2340E45A5AE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4982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27B6-3A40-7827-51D6-F4BAB7C90698}"/>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D42D51A0-4609-5CAC-ABA3-0D43BF750D8A}"/>
              </a:ext>
            </a:extLst>
          </p:cNvPr>
          <p:cNvSpPr>
            <a:spLocks noGrp="1" noChangeArrowheads="1"/>
          </p:cNvSpPr>
          <p:nvPr>
            <p:ph type="ftr" sz="quarter" idx="4"/>
          </p:nvPr>
        </p:nvSpPr>
        <p:spPr>
          <a:ln/>
        </p:spPr>
        <p:txBody>
          <a:bodyPr/>
          <a:lstStyle/>
          <a:p>
            <a:r>
              <a:rPr lang="en-US" altLang="en-US"/>
              <a:t>April 2, 2006 am</a:t>
            </a:r>
          </a:p>
        </p:txBody>
      </p:sp>
      <p:sp>
        <p:nvSpPr>
          <p:cNvPr id="5" name="Rectangle 7">
            <a:extLst>
              <a:ext uri="{FF2B5EF4-FFF2-40B4-BE49-F238E27FC236}">
                <a16:creationId xmlns:a16="http://schemas.microsoft.com/office/drawing/2014/main" id="{265A33C3-F066-17E2-D90A-6CF1B74CCE78}"/>
              </a:ext>
            </a:extLst>
          </p:cNvPr>
          <p:cNvSpPr>
            <a:spLocks noGrp="1" noChangeArrowheads="1"/>
          </p:cNvSpPr>
          <p:nvPr>
            <p:ph type="sldNum" sz="quarter" idx="5"/>
          </p:nvPr>
        </p:nvSpPr>
        <p:spPr>
          <a:ln/>
        </p:spPr>
        <p:txBody>
          <a:bodyPr/>
          <a:lstStyle/>
          <a:p>
            <a:fld id="{809D2437-571D-4243-9B28-65D9F8EBBA74}" type="slidenum">
              <a:rPr lang="en-US" altLang="en-US"/>
              <a:pPr/>
              <a:t>17</a:t>
            </a:fld>
            <a:endParaRPr lang="en-US" altLang="en-US"/>
          </a:p>
        </p:txBody>
      </p:sp>
      <p:sp>
        <p:nvSpPr>
          <p:cNvPr id="110594" name="Rectangle 2">
            <a:extLst>
              <a:ext uri="{FF2B5EF4-FFF2-40B4-BE49-F238E27FC236}">
                <a16:creationId xmlns:a16="http://schemas.microsoft.com/office/drawing/2014/main" id="{BB302C31-90D1-EA1D-F8D8-A59BB102452B}"/>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77B4456C-9277-FFF4-B590-F2A8048A68B8}"/>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39315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794B5-BB94-85F9-9DBC-52E8CEA013E1}"/>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A424A3DC-5F98-01CD-53DA-880D39B76EAE}"/>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April 2, 2006 am</a:t>
            </a:r>
          </a:p>
        </p:txBody>
      </p:sp>
      <p:sp>
        <p:nvSpPr>
          <p:cNvPr id="5" name="Rectangle 7">
            <a:extLst>
              <a:ext uri="{FF2B5EF4-FFF2-40B4-BE49-F238E27FC236}">
                <a16:creationId xmlns:a16="http://schemas.microsoft.com/office/drawing/2014/main" id="{49AE37A6-75C3-C43E-EF05-B1980E868A9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B10028-9EC9-43CE-A10B-AC36E24EAD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818" name="Rectangle 2">
            <a:extLst>
              <a:ext uri="{FF2B5EF4-FFF2-40B4-BE49-F238E27FC236}">
                <a16:creationId xmlns:a16="http://schemas.microsoft.com/office/drawing/2014/main" id="{3C9AAC9B-2FE3-8015-23D0-494DE1D0A4F3}"/>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52C4985F-66B0-CA4F-C76D-0EFAD7BCC13D}"/>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5607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502A5-8816-2E91-CC54-3A0B1AE18B85}"/>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4B09A048-81AF-C35A-07CB-4DB2B719F1BD}"/>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April 2, 2006 am</a:t>
            </a:r>
          </a:p>
        </p:txBody>
      </p:sp>
      <p:sp>
        <p:nvSpPr>
          <p:cNvPr id="5" name="Rectangle 7">
            <a:extLst>
              <a:ext uri="{FF2B5EF4-FFF2-40B4-BE49-F238E27FC236}">
                <a16:creationId xmlns:a16="http://schemas.microsoft.com/office/drawing/2014/main" id="{AF7737B1-3BEB-A392-D773-727FF96882D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B10028-9EC9-43CE-A10B-AC36E24EAD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818" name="Rectangle 2">
            <a:extLst>
              <a:ext uri="{FF2B5EF4-FFF2-40B4-BE49-F238E27FC236}">
                <a16:creationId xmlns:a16="http://schemas.microsoft.com/office/drawing/2014/main" id="{0AAEE5A2-F987-D5CF-BA4E-446F51AA5CBE}"/>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E345505C-AED8-2DFF-7DE1-A83D2FD1B654}"/>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09105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CEE3E-4820-E5F8-32FE-8475EFA7087E}"/>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FC5F3265-8E7C-BF25-F502-B6BACBE0F3CB}"/>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April 2, 2006 am</a:t>
            </a:r>
          </a:p>
        </p:txBody>
      </p:sp>
      <p:sp>
        <p:nvSpPr>
          <p:cNvPr id="5" name="Rectangle 7">
            <a:extLst>
              <a:ext uri="{FF2B5EF4-FFF2-40B4-BE49-F238E27FC236}">
                <a16:creationId xmlns:a16="http://schemas.microsoft.com/office/drawing/2014/main" id="{A16DFD6A-2E23-699A-EF1D-CD0DD22D9D9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B10028-9EC9-43CE-A10B-AC36E24EAD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818" name="Rectangle 2">
            <a:extLst>
              <a:ext uri="{FF2B5EF4-FFF2-40B4-BE49-F238E27FC236}">
                <a16:creationId xmlns:a16="http://schemas.microsoft.com/office/drawing/2014/main" id="{EE912846-B645-C189-DADE-DAC17D589450}"/>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59993095-1232-11CC-B91A-031B117A8EF3}"/>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1744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5DC3F-EA8D-B4BC-0DEF-909F3CB4BFB6}"/>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1B572A42-EAA4-210D-AB5A-CDE90A2D0D85}"/>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April 2, 2006 am</a:t>
            </a:r>
          </a:p>
        </p:txBody>
      </p:sp>
      <p:sp>
        <p:nvSpPr>
          <p:cNvPr id="5" name="Rectangle 7">
            <a:extLst>
              <a:ext uri="{FF2B5EF4-FFF2-40B4-BE49-F238E27FC236}">
                <a16:creationId xmlns:a16="http://schemas.microsoft.com/office/drawing/2014/main" id="{AB944108-06A6-0982-553D-6A91AB0CD20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B10028-9EC9-43CE-A10B-AC36E24EAD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818" name="Rectangle 2">
            <a:extLst>
              <a:ext uri="{FF2B5EF4-FFF2-40B4-BE49-F238E27FC236}">
                <a16:creationId xmlns:a16="http://schemas.microsoft.com/office/drawing/2014/main" id="{D667B8E3-4486-E89D-AB81-BFB340F677AE}"/>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9C14420B-9D80-26A2-68D6-BBE09ECEF2AB}"/>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900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D6B53-2601-E0E2-CB1D-8AC28F123932}"/>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35B0130F-8DD2-2B17-B9CF-3E1C8EBDD623}"/>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April 2, 2006 am</a:t>
            </a:r>
          </a:p>
        </p:txBody>
      </p:sp>
      <p:sp>
        <p:nvSpPr>
          <p:cNvPr id="5" name="Rectangle 7">
            <a:extLst>
              <a:ext uri="{FF2B5EF4-FFF2-40B4-BE49-F238E27FC236}">
                <a16:creationId xmlns:a16="http://schemas.microsoft.com/office/drawing/2014/main" id="{7DA63469-7E82-2CAA-4D7F-517A28E99AE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B10028-9EC9-43CE-A10B-AC36E24EAD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818" name="Rectangle 2">
            <a:extLst>
              <a:ext uri="{FF2B5EF4-FFF2-40B4-BE49-F238E27FC236}">
                <a16:creationId xmlns:a16="http://schemas.microsoft.com/office/drawing/2014/main" id="{47B6C067-94C2-15E2-5DA3-5AEF5EF9BAC7}"/>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458C7FF8-2CFE-5AB1-A019-13769E798B0A}"/>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6708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5861F-EE2D-0B7A-123E-705E24FB3075}"/>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E5A71786-B17A-7905-C1DC-0B0A9E0C0192}"/>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April 2, 2006 am</a:t>
            </a:r>
          </a:p>
        </p:txBody>
      </p:sp>
      <p:sp>
        <p:nvSpPr>
          <p:cNvPr id="5" name="Rectangle 7">
            <a:extLst>
              <a:ext uri="{FF2B5EF4-FFF2-40B4-BE49-F238E27FC236}">
                <a16:creationId xmlns:a16="http://schemas.microsoft.com/office/drawing/2014/main" id="{442C77C1-7E79-52D1-6D2B-540CDA57B27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B10028-9EC9-43CE-A10B-AC36E24EAD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818" name="Rectangle 2">
            <a:extLst>
              <a:ext uri="{FF2B5EF4-FFF2-40B4-BE49-F238E27FC236}">
                <a16:creationId xmlns:a16="http://schemas.microsoft.com/office/drawing/2014/main" id="{7891487D-64DA-B949-12BF-0C3D1803D5E5}"/>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3CCA7D51-0EC2-1CAD-09E3-F2B955DF0CFC}"/>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3643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950FF-FF70-9EB5-1383-69349B53CB65}"/>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FE63CC5B-6DD7-D996-0C8C-29781AC1763D}"/>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April 2, 2006 am</a:t>
            </a:r>
          </a:p>
        </p:txBody>
      </p:sp>
      <p:sp>
        <p:nvSpPr>
          <p:cNvPr id="5" name="Rectangle 7">
            <a:extLst>
              <a:ext uri="{FF2B5EF4-FFF2-40B4-BE49-F238E27FC236}">
                <a16:creationId xmlns:a16="http://schemas.microsoft.com/office/drawing/2014/main" id="{E0A284D7-ED03-1EBA-3A0B-037CEB27044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B10028-9EC9-43CE-A10B-AC36E24EAD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818" name="Rectangle 2">
            <a:extLst>
              <a:ext uri="{FF2B5EF4-FFF2-40B4-BE49-F238E27FC236}">
                <a16:creationId xmlns:a16="http://schemas.microsoft.com/office/drawing/2014/main" id="{C6683E47-4BAA-88C2-CC93-4782AACF2FBD}"/>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B9F455F5-3DAE-3C9A-7F8B-CC94BF54EFDE}"/>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2354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FCA56-D2D6-A932-8A28-3739C564B514}"/>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63EC1FD7-5658-2C3A-AC69-087BC81B1220}"/>
              </a:ext>
            </a:extLst>
          </p:cNvPr>
          <p:cNvSpPr>
            <a:spLocks noGrp="1" noChangeArrowheads="1"/>
          </p:cNvSpPr>
          <p:nvPr>
            <p:ph type="ftr" sz="quarter" idx="4"/>
          </p:nvPr>
        </p:nvSpPr>
        <p:spPr>
          <a:ln/>
        </p:spPr>
        <p:txBody>
          <a:bodyPr/>
          <a:lstStyle/>
          <a:p>
            <a:r>
              <a:rPr lang="en-US" altLang="en-US"/>
              <a:t>April 2, 2006 am</a:t>
            </a:r>
          </a:p>
        </p:txBody>
      </p:sp>
      <p:sp>
        <p:nvSpPr>
          <p:cNvPr id="5" name="Rectangle 7">
            <a:extLst>
              <a:ext uri="{FF2B5EF4-FFF2-40B4-BE49-F238E27FC236}">
                <a16:creationId xmlns:a16="http://schemas.microsoft.com/office/drawing/2014/main" id="{9A1CD40E-991C-753C-F46F-2895EBE17B4B}"/>
              </a:ext>
            </a:extLst>
          </p:cNvPr>
          <p:cNvSpPr>
            <a:spLocks noGrp="1" noChangeArrowheads="1"/>
          </p:cNvSpPr>
          <p:nvPr>
            <p:ph type="sldNum" sz="quarter" idx="5"/>
          </p:nvPr>
        </p:nvSpPr>
        <p:spPr>
          <a:ln/>
        </p:spPr>
        <p:txBody>
          <a:bodyPr/>
          <a:lstStyle/>
          <a:p>
            <a:fld id="{809D2437-571D-4243-9B28-65D9F8EBBA74}" type="slidenum">
              <a:rPr lang="en-US" altLang="en-US"/>
              <a:pPr/>
              <a:t>8</a:t>
            </a:fld>
            <a:endParaRPr lang="en-US" altLang="en-US"/>
          </a:p>
        </p:txBody>
      </p:sp>
      <p:sp>
        <p:nvSpPr>
          <p:cNvPr id="110594" name="Rectangle 2">
            <a:extLst>
              <a:ext uri="{FF2B5EF4-FFF2-40B4-BE49-F238E27FC236}">
                <a16:creationId xmlns:a16="http://schemas.microsoft.com/office/drawing/2014/main" id="{3DD91186-798A-50DF-7178-86F54B2CD4D8}"/>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C71C4FFB-C40E-34A2-4124-24827004A33E}"/>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99920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9435A-33B3-8388-EDBE-13635050B706}"/>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E1A3497A-B2BA-01AF-3598-851BC349B475}"/>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April 2, 2006 am</a:t>
            </a:r>
          </a:p>
        </p:txBody>
      </p:sp>
      <p:sp>
        <p:nvSpPr>
          <p:cNvPr id="5" name="Rectangle 7">
            <a:extLst>
              <a:ext uri="{FF2B5EF4-FFF2-40B4-BE49-F238E27FC236}">
                <a16:creationId xmlns:a16="http://schemas.microsoft.com/office/drawing/2014/main" id="{3FCF1E4E-6A16-1B7D-088B-9AAD8D0D8B1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B10028-9EC9-43CE-A10B-AC36E24EAD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818" name="Rectangle 2">
            <a:extLst>
              <a:ext uri="{FF2B5EF4-FFF2-40B4-BE49-F238E27FC236}">
                <a16:creationId xmlns:a16="http://schemas.microsoft.com/office/drawing/2014/main" id="{F4958C40-608F-9FD6-1517-069E8884128B}"/>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4D52B565-8008-435E-AE20-1608BE473412}"/>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19495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5316-556F-A831-6F90-7FD39CB3F4F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5A02BC-A2A2-2673-03E7-09825B1DD2D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122BF8-C1D8-DE2E-3079-9CE6B66134A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C3EEB19-BB33-285C-091C-034645BF3DC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444F311-5BA4-181B-B8D8-895396D86579}"/>
              </a:ext>
            </a:extLst>
          </p:cNvPr>
          <p:cNvSpPr>
            <a:spLocks noGrp="1"/>
          </p:cNvSpPr>
          <p:nvPr>
            <p:ph type="sldNum" sz="quarter" idx="12"/>
          </p:nvPr>
        </p:nvSpPr>
        <p:spPr/>
        <p:txBody>
          <a:bodyPr/>
          <a:lstStyle>
            <a:lvl1pPr>
              <a:defRPr/>
            </a:lvl1pPr>
          </a:lstStyle>
          <a:p>
            <a:fld id="{8A45D836-82D4-4787-92BA-6729554A100C}" type="slidenum">
              <a:rPr lang="en-US" altLang="en-US"/>
              <a:pPr/>
              <a:t>‹#›</a:t>
            </a:fld>
            <a:endParaRPr lang="en-US" altLang="en-US"/>
          </a:p>
        </p:txBody>
      </p:sp>
    </p:spTree>
    <p:extLst>
      <p:ext uri="{BB962C8B-B14F-4D97-AF65-F5344CB8AC3E}">
        <p14:creationId xmlns:p14="http://schemas.microsoft.com/office/powerpoint/2010/main" val="1433923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AEA59-EC20-05EE-15E0-4518C74027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D57917-444B-AABF-E843-66AA3CA246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44DC5-56D3-3D28-16A5-3C0DEC0037D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443E6C2-A176-6241-CE3A-9815DB753E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031AB2F-2E53-AC22-F1DE-B4821D75248C}"/>
              </a:ext>
            </a:extLst>
          </p:cNvPr>
          <p:cNvSpPr>
            <a:spLocks noGrp="1"/>
          </p:cNvSpPr>
          <p:nvPr>
            <p:ph type="sldNum" sz="quarter" idx="12"/>
          </p:nvPr>
        </p:nvSpPr>
        <p:spPr/>
        <p:txBody>
          <a:bodyPr/>
          <a:lstStyle>
            <a:lvl1pPr>
              <a:defRPr/>
            </a:lvl1pPr>
          </a:lstStyle>
          <a:p>
            <a:fld id="{D0CF2761-1A63-4E01-9FF8-C740AEA18ECB}" type="slidenum">
              <a:rPr lang="en-US" altLang="en-US"/>
              <a:pPr/>
              <a:t>‹#›</a:t>
            </a:fld>
            <a:endParaRPr lang="en-US" altLang="en-US"/>
          </a:p>
        </p:txBody>
      </p:sp>
    </p:spTree>
    <p:extLst>
      <p:ext uri="{BB962C8B-B14F-4D97-AF65-F5344CB8AC3E}">
        <p14:creationId xmlns:p14="http://schemas.microsoft.com/office/powerpoint/2010/main" val="14504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8F0607-419B-5884-61AF-FDF1EC07BEBD}"/>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8CE1FD-42B4-715C-8E68-B30648072841}"/>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EE5D1-C832-5CD1-7834-023C8CDADFF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72016AF-689A-3D3A-B000-32DA7B51463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97837C9-470A-4696-6B6F-5AB97A565D2E}"/>
              </a:ext>
            </a:extLst>
          </p:cNvPr>
          <p:cNvSpPr>
            <a:spLocks noGrp="1"/>
          </p:cNvSpPr>
          <p:nvPr>
            <p:ph type="sldNum" sz="quarter" idx="12"/>
          </p:nvPr>
        </p:nvSpPr>
        <p:spPr/>
        <p:txBody>
          <a:bodyPr/>
          <a:lstStyle>
            <a:lvl1pPr>
              <a:defRPr/>
            </a:lvl1pPr>
          </a:lstStyle>
          <a:p>
            <a:fld id="{73BC5010-A7A5-4018-A1A8-1985C4C9CBEA}" type="slidenum">
              <a:rPr lang="en-US" altLang="en-US"/>
              <a:pPr/>
              <a:t>‹#›</a:t>
            </a:fld>
            <a:endParaRPr lang="en-US" altLang="en-US"/>
          </a:p>
        </p:txBody>
      </p:sp>
    </p:spTree>
    <p:extLst>
      <p:ext uri="{BB962C8B-B14F-4D97-AF65-F5344CB8AC3E}">
        <p14:creationId xmlns:p14="http://schemas.microsoft.com/office/powerpoint/2010/main" val="412214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3747-8793-53DF-FD7E-EF7F23C75D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0A98C-10FD-6972-84D8-765C9E5BB8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D43CF-A0B7-01FF-45E8-03A64FFB3AB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DBE2DF7-8E85-EC36-EC87-86FDAC16A73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9C1F271-2C23-A521-4834-4548569C33EB}"/>
              </a:ext>
            </a:extLst>
          </p:cNvPr>
          <p:cNvSpPr>
            <a:spLocks noGrp="1"/>
          </p:cNvSpPr>
          <p:nvPr>
            <p:ph type="sldNum" sz="quarter" idx="12"/>
          </p:nvPr>
        </p:nvSpPr>
        <p:spPr/>
        <p:txBody>
          <a:bodyPr/>
          <a:lstStyle>
            <a:lvl1pPr>
              <a:defRPr/>
            </a:lvl1pPr>
          </a:lstStyle>
          <a:p>
            <a:fld id="{CDA5268C-B96D-4800-92B1-63E399A8D271}" type="slidenum">
              <a:rPr lang="en-US" altLang="en-US"/>
              <a:pPr/>
              <a:t>‹#›</a:t>
            </a:fld>
            <a:endParaRPr lang="en-US" altLang="en-US"/>
          </a:p>
        </p:txBody>
      </p:sp>
    </p:spTree>
    <p:extLst>
      <p:ext uri="{BB962C8B-B14F-4D97-AF65-F5344CB8AC3E}">
        <p14:creationId xmlns:p14="http://schemas.microsoft.com/office/powerpoint/2010/main" val="385934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7D9A-BE62-50D5-9599-788083B474A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3DD037-6D5E-E923-2CF8-A35851F79C0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74BDFAA-CF2C-BD06-BE25-7C79E54496C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76EFFD2-7FC8-4FC4-3C80-E268F3DD43E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34CC0E4-6AAA-E8A2-369B-6D893B04A1C7}"/>
              </a:ext>
            </a:extLst>
          </p:cNvPr>
          <p:cNvSpPr>
            <a:spLocks noGrp="1"/>
          </p:cNvSpPr>
          <p:nvPr>
            <p:ph type="sldNum" sz="quarter" idx="12"/>
          </p:nvPr>
        </p:nvSpPr>
        <p:spPr/>
        <p:txBody>
          <a:bodyPr/>
          <a:lstStyle>
            <a:lvl1pPr>
              <a:defRPr/>
            </a:lvl1pPr>
          </a:lstStyle>
          <a:p>
            <a:fld id="{11D1BE8B-7CB7-49BC-A7AF-562B2A19E9B9}" type="slidenum">
              <a:rPr lang="en-US" altLang="en-US"/>
              <a:pPr/>
              <a:t>‹#›</a:t>
            </a:fld>
            <a:endParaRPr lang="en-US" altLang="en-US"/>
          </a:p>
        </p:txBody>
      </p:sp>
    </p:spTree>
    <p:extLst>
      <p:ext uri="{BB962C8B-B14F-4D97-AF65-F5344CB8AC3E}">
        <p14:creationId xmlns:p14="http://schemas.microsoft.com/office/powerpoint/2010/main" val="309203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F01B-42C3-1C11-3228-BD8F35C268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AD142F-D62E-C686-44CF-F9B1300DC790}"/>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761EB4-4101-67BA-0C70-AD8B18A2C93D}"/>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52AB55-00F6-5B69-F935-61C481FD63A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BD96B33-B47C-6843-75EC-05F274DF1C8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02F9969-BF03-5158-C2E2-458868AEEAD1}"/>
              </a:ext>
            </a:extLst>
          </p:cNvPr>
          <p:cNvSpPr>
            <a:spLocks noGrp="1"/>
          </p:cNvSpPr>
          <p:nvPr>
            <p:ph type="sldNum" sz="quarter" idx="12"/>
          </p:nvPr>
        </p:nvSpPr>
        <p:spPr/>
        <p:txBody>
          <a:bodyPr/>
          <a:lstStyle>
            <a:lvl1pPr>
              <a:defRPr/>
            </a:lvl1pPr>
          </a:lstStyle>
          <a:p>
            <a:fld id="{63A39C2B-A970-42BD-84AD-B2E1BF764E32}" type="slidenum">
              <a:rPr lang="en-US" altLang="en-US"/>
              <a:pPr/>
              <a:t>‹#›</a:t>
            </a:fld>
            <a:endParaRPr lang="en-US" altLang="en-US"/>
          </a:p>
        </p:txBody>
      </p:sp>
    </p:spTree>
    <p:extLst>
      <p:ext uri="{BB962C8B-B14F-4D97-AF65-F5344CB8AC3E}">
        <p14:creationId xmlns:p14="http://schemas.microsoft.com/office/powerpoint/2010/main" val="2502044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BDD5-C882-D5AC-14CF-51FBE774253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EE1ED3-3E67-3548-3C56-716FE46F890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3CBD62-210B-2795-2ABF-503190D547D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85981B-0C9E-75A6-348E-87F050F4A5F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784DFB-7D18-290D-691E-51ED3D9A304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DA73B0-1642-2E14-1B08-4C0EF00289F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9C8B22F-6BC9-00FA-4156-16A72B78E2F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8218498-C94F-36D2-0C61-37A4C41C82B1}"/>
              </a:ext>
            </a:extLst>
          </p:cNvPr>
          <p:cNvSpPr>
            <a:spLocks noGrp="1"/>
          </p:cNvSpPr>
          <p:nvPr>
            <p:ph type="sldNum" sz="quarter" idx="12"/>
          </p:nvPr>
        </p:nvSpPr>
        <p:spPr/>
        <p:txBody>
          <a:bodyPr/>
          <a:lstStyle>
            <a:lvl1pPr>
              <a:defRPr/>
            </a:lvl1pPr>
          </a:lstStyle>
          <a:p>
            <a:fld id="{63E0F6B7-BEB9-417E-B42A-BF11F8FBBFE1}" type="slidenum">
              <a:rPr lang="en-US" altLang="en-US"/>
              <a:pPr/>
              <a:t>‹#›</a:t>
            </a:fld>
            <a:endParaRPr lang="en-US" altLang="en-US"/>
          </a:p>
        </p:txBody>
      </p:sp>
    </p:spTree>
    <p:extLst>
      <p:ext uri="{BB962C8B-B14F-4D97-AF65-F5344CB8AC3E}">
        <p14:creationId xmlns:p14="http://schemas.microsoft.com/office/powerpoint/2010/main" val="4103928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BB71-5238-8E41-DF40-D47E9CF5C7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131608-B82E-4E3F-EF43-DB53D028B02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25B6CA9-6061-F70E-FF2D-1B153F01F0C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06C6254-2F5D-1B15-0092-CEC5074F06F1}"/>
              </a:ext>
            </a:extLst>
          </p:cNvPr>
          <p:cNvSpPr>
            <a:spLocks noGrp="1"/>
          </p:cNvSpPr>
          <p:nvPr>
            <p:ph type="sldNum" sz="quarter" idx="12"/>
          </p:nvPr>
        </p:nvSpPr>
        <p:spPr/>
        <p:txBody>
          <a:bodyPr/>
          <a:lstStyle>
            <a:lvl1pPr>
              <a:defRPr/>
            </a:lvl1pPr>
          </a:lstStyle>
          <a:p>
            <a:fld id="{580726BA-EDF1-4C47-89D9-05AD20768A48}" type="slidenum">
              <a:rPr lang="en-US" altLang="en-US"/>
              <a:pPr/>
              <a:t>‹#›</a:t>
            </a:fld>
            <a:endParaRPr lang="en-US" altLang="en-US"/>
          </a:p>
        </p:txBody>
      </p:sp>
    </p:spTree>
    <p:extLst>
      <p:ext uri="{BB962C8B-B14F-4D97-AF65-F5344CB8AC3E}">
        <p14:creationId xmlns:p14="http://schemas.microsoft.com/office/powerpoint/2010/main" val="119953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64E1B-F1BD-B530-9CAC-4B73B92B859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8877438-706A-052F-1051-A62EFE0E62F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29D1046-2312-1A33-068D-EE9B59DBD9FE}"/>
              </a:ext>
            </a:extLst>
          </p:cNvPr>
          <p:cNvSpPr>
            <a:spLocks noGrp="1"/>
          </p:cNvSpPr>
          <p:nvPr>
            <p:ph type="sldNum" sz="quarter" idx="12"/>
          </p:nvPr>
        </p:nvSpPr>
        <p:spPr/>
        <p:txBody>
          <a:bodyPr/>
          <a:lstStyle>
            <a:lvl1pPr>
              <a:defRPr/>
            </a:lvl1pPr>
          </a:lstStyle>
          <a:p>
            <a:fld id="{2474C255-BDC4-454C-9732-1ACADEAEC8C0}" type="slidenum">
              <a:rPr lang="en-US" altLang="en-US"/>
              <a:pPr/>
              <a:t>‹#›</a:t>
            </a:fld>
            <a:endParaRPr lang="en-US" altLang="en-US"/>
          </a:p>
        </p:txBody>
      </p:sp>
    </p:spTree>
    <p:extLst>
      <p:ext uri="{BB962C8B-B14F-4D97-AF65-F5344CB8AC3E}">
        <p14:creationId xmlns:p14="http://schemas.microsoft.com/office/powerpoint/2010/main" val="32892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F939-D428-FF20-9740-2B221BFBA72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A3FEB1-1732-A5E8-8B88-32FCF8ECFD8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F79649-765F-BC3C-FE5B-DBF006560C2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A11B8-2CF8-FDCE-30F9-28C42229CC8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1236F70-A3F6-6C3A-4FCE-189CCC1EBA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0A03289-98F7-0CD9-80E4-39B015476A4E}"/>
              </a:ext>
            </a:extLst>
          </p:cNvPr>
          <p:cNvSpPr>
            <a:spLocks noGrp="1"/>
          </p:cNvSpPr>
          <p:nvPr>
            <p:ph type="sldNum" sz="quarter" idx="12"/>
          </p:nvPr>
        </p:nvSpPr>
        <p:spPr/>
        <p:txBody>
          <a:bodyPr/>
          <a:lstStyle>
            <a:lvl1pPr>
              <a:defRPr/>
            </a:lvl1pPr>
          </a:lstStyle>
          <a:p>
            <a:fld id="{965E0255-56D4-40FF-A448-2876BF11A44D}" type="slidenum">
              <a:rPr lang="en-US" altLang="en-US"/>
              <a:pPr/>
              <a:t>‹#›</a:t>
            </a:fld>
            <a:endParaRPr lang="en-US" altLang="en-US"/>
          </a:p>
        </p:txBody>
      </p:sp>
    </p:spTree>
    <p:extLst>
      <p:ext uri="{BB962C8B-B14F-4D97-AF65-F5344CB8AC3E}">
        <p14:creationId xmlns:p14="http://schemas.microsoft.com/office/powerpoint/2010/main" val="275219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1B91-BAB2-1B32-892B-4BD33F1EB9F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A0478B-737C-9A57-10F2-95AA25DF06C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FFB27F-8115-C381-03FD-074564A126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72786B-B4FF-B035-6700-6942EE3D2ED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475B806-BBCB-FC48-B6D8-A3E0C960547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5723045-C7EC-863D-ACAF-207FF0665F4F}"/>
              </a:ext>
            </a:extLst>
          </p:cNvPr>
          <p:cNvSpPr>
            <a:spLocks noGrp="1"/>
          </p:cNvSpPr>
          <p:nvPr>
            <p:ph type="sldNum" sz="quarter" idx="12"/>
          </p:nvPr>
        </p:nvSpPr>
        <p:spPr/>
        <p:txBody>
          <a:bodyPr/>
          <a:lstStyle>
            <a:lvl1pPr>
              <a:defRPr/>
            </a:lvl1pPr>
          </a:lstStyle>
          <a:p>
            <a:fld id="{DE60E9B5-8618-4820-8A38-89FE484F384E}" type="slidenum">
              <a:rPr lang="en-US" altLang="en-US"/>
              <a:pPr/>
              <a:t>‹#›</a:t>
            </a:fld>
            <a:endParaRPr lang="en-US" altLang="en-US"/>
          </a:p>
        </p:txBody>
      </p:sp>
    </p:spTree>
    <p:extLst>
      <p:ext uri="{BB962C8B-B14F-4D97-AF65-F5344CB8AC3E}">
        <p14:creationId xmlns:p14="http://schemas.microsoft.com/office/powerpoint/2010/main" val="242165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0B2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2A49982-C64D-A0B6-72FB-B01B6E84997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05D07F4-91FC-A557-7025-2F1F4C3D4E3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D54726F-8BAA-889B-1B5F-884B2A89F2EF}"/>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217B0EE6-F76D-4345-3109-CC7B310E5A7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BD4EF3F2-7D97-8365-3368-F5189005DBA6}"/>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35E78D0-C35F-4C97-B7A6-00499BF361A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lor">
            <a:extLst>
              <a:ext uri="{FF2B5EF4-FFF2-40B4-BE49-F238E27FC236}">
                <a16:creationId xmlns:a16="http://schemas.microsoft.com/office/drawing/2014/main" id="{8B4AF456-0671-432E-AD5B-FFAF8D646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ook with text overlay&#10;&#10;AI-generated content may be incorrect.">
            <a:extLst>
              <a:ext uri="{FF2B5EF4-FFF2-40B4-BE49-F238E27FC236}">
                <a16:creationId xmlns:a16="http://schemas.microsoft.com/office/drawing/2014/main" id="{1BFCE88E-CC56-6581-8CCD-92F15468347E}"/>
              </a:ext>
            </a:extLst>
          </p:cNvPr>
          <p:cNvPicPr>
            <a:picLocks noChangeAspect="1"/>
          </p:cNvPicPr>
          <p:nvPr/>
        </p:nvPicPr>
        <p:blipFill>
          <a:blip r:embed="rId3">
            <a:extLst>
              <a:ext uri="{28A0092B-C50C-407E-A947-70E740481C1C}">
                <a14:useLocalDpi xmlns:a14="http://schemas.microsoft.com/office/drawing/2010/main" val="0"/>
              </a:ext>
            </a:extLst>
          </a:blip>
          <a:srcRect l="16604" r="16746"/>
          <a:stretch>
            <a:fillRect/>
          </a:stretch>
        </p:blipFill>
        <p:spPr>
          <a:xfrm>
            <a:off x="-2286" y="10"/>
            <a:ext cx="9141713" cy="6857990"/>
          </a:xfrm>
          <a:prstGeom prst="rect">
            <a:avLst/>
          </a:prstGeom>
        </p:spPr>
      </p:pic>
      <p:grpSp>
        <p:nvGrpSpPr>
          <p:cNvPr id="24" name="Group 2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25" name="Freeform: Shape 2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39A1C-F6BF-C9E2-3541-270E1952D0C0}"/>
            </a:ext>
          </a:extLst>
        </p:cNvPr>
        <p:cNvGrpSpPr/>
        <p:nvPr/>
      </p:nvGrpSpPr>
      <p:grpSpPr>
        <a:xfrm>
          <a:off x="0" y="0"/>
          <a:ext cx="0" cy="0"/>
          <a:chOff x="0" y="0"/>
          <a:chExt cx="0" cy="0"/>
        </a:xfrm>
      </p:grpSpPr>
      <p:sp>
        <p:nvSpPr>
          <p:cNvPr id="161794" name="Rectangle 2">
            <a:extLst>
              <a:ext uri="{FF2B5EF4-FFF2-40B4-BE49-F238E27FC236}">
                <a16:creationId xmlns:a16="http://schemas.microsoft.com/office/drawing/2014/main" id="{1D3B21F3-54BB-97E2-3F97-197500BD1FA8}"/>
              </a:ext>
            </a:extLst>
          </p:cNvPr>
          <p:cNvSpPr>
            <a:spLocks noGrp="1" noChangeArrowheads="1"/>
          </p:cNvSpPr>
          <p:nvPr>
            <p:ph type="title"/>
          </p:nvPr>
        </p:nvSpPr>
        <p:spPr>
          <a:xfrm>
            <a:off x="0" y="387350"/>
            <a:ext cx="9144000" cy="6242050"/>
          </a:xfrm>
        </p:spPr>
        <p:txBody>
          <a:bodyPr/>
          <a:lstStyle/>
          <a:p>
            <a:r>
              <a:rPr lang="en-US" altLang="en-US" sz="4000" dirty="0">
                <a:solidFill>
                  <a:schemeClr val="bg1"/>
                </a:solidFill>
              </a:rPr>
              <a:t>Ephesians 3:12 </a:t>
            </a:r>
            <a:br>
              <a:rPr lang="en-US" altLang="en-US" sz="4000" dirty="0">
                <a:solidFill>
                  <a:schemeClr val="bg1"/>
                </a:solidFill>
              </a:rPr>
            </a:br>
            <a:r>
              <a:rPr lang="en-US" altLang="en-US" sz="2800" dirty="0">
                <a:solidFill>
                  <a:schemeClr val="bg1"/>
                </a:solidFill>
              </a:rPr>
              <a:t>New International Version</a:t>
            </a:r>
            <a:br>
              <a:rPr lang="en-US" altLang="en-US" sz="4000" dirty="0">
                <a:solidFill>
                  <a:schemeClr val="bg1"/>
                </a:solidFill>
              </a:rPr>
            </a:br>
            <a:br>
              <a:rPr lang="en-US" altLang="en-US" sz="4000" dirty="0">
                <a:solidFill>
                  <a:schemeClr val="bg1"/>
                </a:solidFill>
              </a:rPr>
            </a:br>
            <a:r>
              <a:rPr lang="en-US" altLang="en-US" sz="4000" dirty="0">
                <a:solidFill>
                  <a:schemeClr val="bg1"/>
                </a:solidFill>
              </a:rPr>
              <a:t>12 In him and through faith in him we may approach God with freedom and confidence.</a:t>
            </a:r>
            <a:br>
              <a:rPr lang="en-US" altLang="en-US" sz="4000" dirty="0">
                <a:solidFill>
                  <a:schemeClr val="bg1"/>
                </a:solidFill>
              </a:rPr>
            </a:br>
            <a:endParaRPr lang="en-US" altLang="en-US" sz="4000" dirty="0">
              <a:solidFill>
                <a:schemeClr val="bg1"/>
              </a:solidFill>
            </a:endParaRPr>
          </a:p>
        </p:txBody>
      </p:sp>
      <p:sp>
        <p:nvSpPr>
          <p:cNvPr id="161795" name="Rectangle 3">
            <a:extLst>
              <a:ext uri="{FF2B5EF4-FFF2-40B4-BE49-F238E27FC236}">
                <a16:creationId xmlns:a16="http://schemas.microsoft.com/office/drawing/2014/main" id="{27781979-F06A-4961-3746-E7AB781A10D6}"/>
              </a:ext>
            </a:extLst>
          </p:cNvPr>
          <p:cNvSpPr>
            <a:spLocks noChangeArrowheads="1"/>
          </p:cNvSpPr>
          <p:nvPr/>
        </p:nvSpPr>
        <p:spPr bwMode="auto">
          <a:xfrm>
            <a:off x="609600" y="387350"/>
            <a:ext cx="7991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2859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2019-C185-C29C-0125-21FF65D92378}"/>
            </a:ext>
          </a:extLst>
        </p:cNvPr>
        <p:cNvGrpSpPr/>
        <p:nvPr/>
      </p:nvGrpSpPr>
      <p:grpSpPr>
        <a:xfrm>
          <a:off x="0" y="0"/>
          <a:ext cx="0" cy="0"/>
          <a:chOff x="0" y="0"/>
          <a:chExt cx="0" cy="0"/>
        </a:xfrm>
      </p:grpSpPr>
      <p:sp>
        <p:nvSpPr>
          <p:cNvPr id="161794" name="Rectangle 2">
            <a:extLst>
              <a:ext uri="{FF2B5EF4-FFF2-40B4-BE49-F238E27FC236}">
                <a16:creationId xmlns:a16="http://schemas.microsoft.com/office/drawing/2014/main" id="{608B05E6-42BF-9A05-0F24-BEF9110D253F}"/>
              </a:ext>
            </a:extLst>
          </p:cNvPr>
          <p:cNvSpPr>
            <a:spLocks noGrp="1" noChangeArrowheads="1"/>
          </p:cNvSpPr>
          <p:nvPr>
            <p:ph type="title"/>
          </p:nvPr>
        </p:nvSpPr>
        <p:spPr>
          <a:xfrm>
            <a:off x="0" y="152400"/>
            <a:ext cx="9144000" cy="6242050"/>
          </a:xfrm>
        </p:spPr>
        <p:txBody>
          <a:bodyPr/>
          <a:lstStyle/>
          <a:p>
            <a:r>
              <a:rPr lang="en-US" altLang="en-US" sz="4000" dirty="0">
                <a:solidFill>
                  <a:schemeClr val="bg1"/>
                </a:solidFill>
              </a:rPr>
              <a:t>James 4:8</a:t>
            </a:r>
            <a:br>
              <a:rPr lang="en-US" altLang="en-US" sz="4000" dirty="0">
                <a:solidFill>
                  <a:schemeClr val="bg1"/>
                </a:solidFill>
              </a:rPr>
            </a:br>
            <a:r>
              <a:rPr lang="en-US" altLang="en-US" sz="3200" dirty="0">
                <a:solidFill>
                  <a:schemeClr val="bg1"/>
                </a:solidFill>
              </a:rPr>
              <a:t>New International Version</a:t>
            </a:r>
            <a:br>
              <a:rPr lang="en-US" altLang="en-US" sz="4000" dirty="0">
                <a:solidFill>
                  <a:schemeClr val="bg1"/>
                </a:solidFill>
              </a:rPr>
            </a:br>
            <a:br>
              <a:rPr lang="en-US" altLang="en-US" sz="4000" dirty="0">
                <a:solidFill>
                  <a:schemeClr val="bg1"/>
                </a:solidFill>
              </a:rPr>
            </a:br>
            <a:r>
              <a:rPr lang="en-US" altLang="en-US" sz="4000" dirty="0">
                <a:solidFill>
                  <a:schemeClr val="bg1"/>
                </a:solidFill>
              </a:rPr>
              <a:t>8 Come near to God and he will come near to you. Wash your hands, you sinners, and purify your hearts, you double-minded.</a:t>
            </a:r>
          </a:p>
        </p:txBody>
      </p:sp>
      <p:sp>
        <p:nvSpPr>
          <p:cNvPr id="161795" name="Rectangle 3">
            <a:extLst>
              <a:ext uri="{FF2B5EF4-FFF2-40B4-BE49-F238E27FC236}">
                <a16:creationId xmlns:a16="http://schemas.microsoft.com/office/drawing/2014/main" id="{31D90540-A7F5-938B-F3D1-E321F373C808}"/>
              </a:ext>
            </a:extLst>
          </p:cNvPr>
          <p:cNvSpPr>
            <a:spLocks noChangeArrowheads="1"/>
          </p:cNvSpPr>
          <p:nvPr/>
        </p:nvSpPr>
        <p:spPr bwMode="auto">
          <a:xfrm>
            <a:off x="609600" y="387350"/>
            <a:ext cx="7991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3225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A8140-2453-D0F1-946A-85258A0F00CB}"/>
            </a:ext>
          </a:extLst>
        </p:cNvPr>
        <p:cNvGrpSpPr/>
        <p:nvPr/>
      </p:nvGrpSpPr>
      <p:grpSpPr>
        <a:xfrm>
          <a:off x="0" y="0"/>
          <a:ext cx="0" cy="0"/>
          <a:chOff x="0" y="0"/>
          <a:chExt cx="0" cy="0"/>
        </a:xfrm>
      </p:grpSpPr>
      <p:sp>
        <p:nvSpPr>
          <p:cNvPr id="161794" name="Rectangle 2">
            <a:extLst>
              <a:ext uri="{FF2B5EF4-FFF2-40B4-BE49-F238E27FC236}">
                <a16:creationId xmlns:a16="http://schemas.microsoft.com/office/drawing/2014/main" id="{21F7D506-0352-D4E7-0B0F-EB61FC81B3D2}"/>
              </a:ext>
            </a:extLst>
          </p:cNvPr>
          <p:cNvSpPr>
            <a:spLocks noGrp="1" noChangeArrowheads="1"/>
          </p:cNvSpPr>
          <p:nvPr>
            <p:ph type="title"/>
          </p:nvPr>
        </p:nvSpPr>
        <p:spPr>
          <a:xfrm>
            <a:off x="0" y="152400"/>
            <a:ext cx="9144000" cy="6242050"/>
          </a:xfrm>
        </p:spPr>
        <p:txBody>
          <a:bodyPr/>
          <a:lstStyle/>
          <a:p>
            <a:r>
              <a:rPr lang="en-US" altLang="en-US" sz="4000" dirty="0">
                <a:solidFill>
                  <a:schemeClr val="bg1"/>
                </a:solidFill>
              </a:rPr>
              <a:t>Hebrews 4:16</a:t>
            </a:r>
            <a:br>
              <a:rPr lang="en-US" altLang="en-US" sz="4000" dirty="0">
                <a:solidFill>
                  <a:schemeClr val="bg1"/>
                </a:solidFill>
              </a:rPr>
            </a:br>
            <a:r>
              <a:rPr lang="en-US" altLang="en-US" sz="3200" dirty="0">
                <a:solidFill>
                  <a:schemeClr val="bg1"/>
                </a:solidFill>
              </a:rPr>
              <a:t>New International Version</a:t>
            </a:r>
            <a:br>
              <a:rPr lang="en-US" altLang="en-US" sz="4000" dirty="0">
                <a:solidFill>
                  <a:schemeClr val="bg1"/>
                </a:solidFill>
              </a:rPr>
            </a:br>
            <a:br>
              <a:rPr lang="en-US" altLang="en-US" sz="4000" dirty="0">
                <a:solidFill>
                  <a:schemeClr val="bg1"/>
                </a:solidFill>
              </a:rPr>
            </a:br>
            <a:r>
              <a:rPr lang="en-US" altLang="en-US" sz="4000" dirty="0">
                <a:solidFill>
                  <a:schemeClr val="bg1"/>
                </a:solidFill>
              </a:rPr>
              <a:t>16 Let us then approach God’s throne of grace with confidence, so that we may receive mercy and find grace to help us in our time of need.</a:t>
            </a:r>
          </a:p>
        </p:txBody>
      </p:sp>
      <p:sp>
        <p:nvSpPr>
          <p:cNvPr id="161795" name="Rectangle 3">
            <a:extLst>
              <a:ext uri="{FF2B5EF4-FFF2-40B4-BE49-F238E27FC236}">
                <a16:creationId xmlns:a16="http://schemas.microsoft.com/office/drawing/2014/main" id="{74892B62-0E38-A28A-A22E-C206D716DB0B}"/>
              </a:ext>
            </a:extLst>
          </p:cNvPr>
          <p:cNvSpPr>
            <a:spLocks noChangeArrowheads="1"/>
          </p:cNvSpPr>
          <p:nvPr/>
        </p:nvSpPr>
        <p:spPr bwMode="auto">
          <a:xfrm>
            <a:off x="609600" y="387350"/>
            <a:ext cx="7991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40131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54E0C1-D3FD-F42B-D4B2-3C486C54B99D}"/>
            </a:ext>
          </a:extLst>
        </p:cNvPr>
        <p:cNvGrpSpPr/>
        <p:nvPr/>
      </p:nvGrpSpPr>
      <p:grpSpPr>
        <a:xfrm>
          <a:off x="0" y="0"/>
          <a:ext cx="0" cy="0"/>
          <a:chOff x="0" y="0"/>
          <a:chExt cx="0" cy="0"/>
        </a:xfrm>
      </p:grpSpPr>
      <p:sp useBgFill="1">
        <p:nvSpPr>
          <p:cNvPr id="103482" name="Rectangle 103481">
            <a:extLst>
              <a:ext uri="{FF2B5EF4-FFF2-40B4-BE49-F238E27FC236}">
                <a16:creationId xmlns:a16="http://schemas.microsoft.com/office/drawing/2014/main" id="{B6CAB471-1A39-4D08-7CEB-AC7A3F7D9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ook open with a light coming out of it&#10;&#10;AI-generated content may be incorrect.">
            <a:extLst>
              <a:ext uri="{FF2B5EF4-FFF2-40B4-BE49-F238E27FC236}">
                <a16:creationId xmlns:a16="http://schemas.microsoft.com/office/drawing/2014/main" id="{8794E576-52E0-6DFE-E5B0-7298D4C525D7}"/>
              </a:ext>
            </a:extLst>
          </p:cNvPr>
          <p:cNvPicPr>
            <a:picLocks noChangeAspect="1"/>
          </p:cNvPicPr>
          <p:nvPr/>
        </p:nvPicPr>
        <p:blipFill>
          <a:blip r:embed="rId3">
            <a:extLst>
              <a:ext uri="{28A0092B-C50C-407E-A947-70E740481C1C}">
                <a14:useLocalDpi xmlns:a14="http://schemas.microsoft.com/office/drawing/2010/main" val="0"/>
              </a:ext>
            </a:extLst>
          </a:blip>
          <a:srcRect l="20002" r="18663" b="-1"/>
          <a:stretch>
            <a:fillRect/>
          </a:stretch>
        </p:blipFill>
        <p:spPr>
          <a:xfrm>
            <a:off x="23191" y="-9939"/>
            <a:ext cx="7252212" cy="6857990"/>
          </a:xfrm>
          <a:prstGeom prst="rect">
            <a:avLst/>
          </a:prstGeom>
        </p:spPr>
      </p:pic>
      <p:sp>
        <p:nvSpPr>
          <p:cNvPr id="103484" name="Rectangle 103483">
            <a:extLst>
              <a:ext uri="{FF2B5EF4-FFF2-40B4-BE49-F238E27FC236}">
                <a16:creationId xmlns:a16="http://schemas.microsoft.com/office/drawing/2014/main" id="{79D32A11-10EA-86D2-463D-2594F934E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30" name="Text Box 6">
            <a:extLst>
              <a:ext uri="{FF2B5EF4-FFF2-40B4-BE49-F238E27FC236}">
                <a16:creationId xmlns:a16="http://schemas.microsoft.com/office/drawing/2014/main" id="{60658477-D60A-CC38-B6CD-0C8092D53E8F}"/>
              </a:ext>
            </a:extLst>
          </p:cNvPr>
          <p:cNvSpPr txBox="1">
            <a:spLocks noChangeArrowheads="1"/>
          </p:cNvSpPr>
          <p:nvPr/>
        </p:nvSpPr>
        <p:spPr bwMode="auto">
          <a:xfrm>
            <a:off x="6476400" y="690976"/>
            <a:ext cx="2866642" cy="18999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nSpc>
                <a:spcPct val="90000"/>
              </a:lnSpc>
              <a:spcAft>
                <a:spcPts val="600"/>
              </a:spcAft>
            </a:pPr>
            <a:r>
              <a:rPr lang="en-US" altLang="en-US" sz="3500" b="1" i="1" dirty="0">
                <a:effectLst>
                  <a:outerShdw blurRad="38100" dist="38100" dir="2700000" algn="tl">
                    <a:srgbClr val="000000"/>
                  </a:outerShdw>
                </a:effectLst>
                <a:latin typeface="+mj-lt"/>
                <a:ea typeface="+mj-ea"/>
                <a:cs typeface="+mj-cs"/>
              </a:rPr>
              <a:t> </a:t>
            </a:r>
            <a:r>
              <a:rPr lang="en-US" altLang="en-US" sz="3500" b="1" dirty="0">
                <a:effectLst>
                  <a:outerShdw blurRad="38100" dist="38100" dir="2700000" algn="tl">
                    <a:srgbClr val="000000"/>
                  </a:outerShdw>
                </a:effectLst>
                <a:latin typeface="+mj-lt"/>
                <a:ea typeface="+mj-ea"/>
                <a:cs typeface="+mj-cs"/>
              </a:rPr>
              <a:t> </a:t>
            </a:r>
            <a:r>
              <a:rPr lang="en-US" altLang="en-US" sz="3500" b="1" dirty="0">
                <a:latin typeface="+mj-lt"/>
                <a:ea typeface="+mj-ea"/>
                <a:cs typeface="+mj-cs"/>
              </a:rPr>
              <a:t>Key Concepts       </a:t>
            </a:r>
          </a:p>
        </p:txBody>
      </p:sp>
      <p:sp>
        <p:nvSpPr>
          <p:cNvPr id="103431" name="Text Box 7">
            <a:extLst>
              <a:ext uri="{FF2B5EF4-FFF2-40B4-BE49-F238E27FC236}">
                <a16:creationId xmlns:a16="http://schemas.microsoft.com/office/drawing/2014/main" id="{C04ECD4F-9B20-4CC9-4EC0-B39D20C2370E}"/>
              </a:ext>
            </a:extLst>
          </p:cNvPr>
          <p:cNvSpPr txBox="1">
            <a:spLocks noChangeArrowheads="1"/>
          </p:cNvSpPr>
          <p:nvPr/>
        </p:nvSpPr>
        <p:spPr bwMode="auto">
          <a:xfrm>
            <a:off x="5486400" y="2457392"/>
            <a:ext cx="3252656" cy="37427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indent="-228600">
              <a:lnSpc>
                <a:spcPct val="90000"/>
              </a:lnSpc>
              <a:spcBef>
                <a:spcPct val="50000"/>
              </a:spcBef>
              <a:buFont typeface="Arial" panose="020B0604020202020204" pitchFamily="34" charset="0"/>
              <a:buChar char="•"/>
            </a:pPr>
            <a:r>
              <a:rPr lang="en-US" altLang="en-US" sz="3600" dirty="0">
                <a:latin typeface="+mn-lt"/>
              </a:rPr>
              <a:t>Approaching God   </a:t>
            </a:r>
          </a:p>
          <a:p>
            <a:pPr indent="-228600">
              <a:lnSpc>
                <a:spcPct val="90000"/>
              </a:lnSpc>
              <a:spcBef>
                <a:spcPct val="50000"/>
              </a:spcBef>
              <a:buFont typeface="Arial" panose="020B0604020202020204" pitchFamily="34" charset="0"/>
              <a:buChar char="•"/>
            </a:pPr>
            <a:r>
              <a:rPr lang="en-US" altLang="en-US" sz="3600" u="sng" dirty="0">
                <a:latin typeface="+mn-lt"/>
              </a:rPr>
              <a:t>Everything in prayer! </a:t>
            </a:r>
          </a:p>
          <a:p>
            <a:pPr indent="-228600">
              <a:lnSpc>
                <a:spcPct val="90000"/>
              </a:lnSpc>
              <a:spcBef>
                <a:spcPct val="50000"/>
              </a:spcBef>
              <a:buFont typeface="Arial" panose="020B0604020202020204" pitchFamily="34" charset="0"/>
              <a:buChar char="•"/>
            </a:pPr>
            <a:r>
              <a:rPr lang="en-US" altLang="en-US" sz="3600" dirty="0">
                <a:latin typeface="+mn-lt"/>
              </a:rPr>
              <a:t>Jesus first!</a:t>
            </a:r>
          </a:p>
          <a:p>
            <a:pPr marL="228600" indent="-228600">
              <a:lnSpc>
                <a:spcPct val="90000"/>
              </a:lnSpc>
              <a:spcBef>
                <a:spcPct val="50000"/>
              </a:spcBef>
              <a:buFont typeface="Arial" panose="020B0604020202020204" pitchFamily="34" charset="0"/>
              <a:buChar char="•"/>
            </a:pPr>
            <a:endParaRPr lang="en-US" altLang="en-US" sz="1700" b="1" dirty="0">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805337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DFA50-3FDC-64FD-4EEF-D530613F1B27}"/>
            </a:ext>
          </a:extLst>
        </p:cNvPr>
        <p:cNvGrpSpPr/>
        <p:nvPr/>
      </p:nvGrpSpPr>
      <p:grpSpPr>
        <a:xfrm>
          <a:off x="0" y="0"/>
          <a:ext cx="0" cy="0"/>
          <a:chOff x="0" y="0"/>
          <a:chExt cx="0" cy="0"/>
        </a:xfrm>
      </p:grpSpPr>
      <p:sp>
        <p:nvSpPr>
          <p:cNvPr id="161794" name="Rectangle 2">
            <a:extLst>
              <a:ext uri="{FF2B5EF4-FFF2-40B4-BE49-F238E27FC236}">
                <a16:creationId xmlns:a16="http://schemas.microsoft.com/office/drawing/2014/main" id="{43E63505-5EE2-166A-74BD-46FD0594D816}"/>
              </a:ext>
            </a:extLst>
          </p:cNvPr>
          <p:cNvSpPr>
            <a:spLocks noGrp="1" noChangeArrowheads="1"/>
          </p:cNvSpPr>
          <p:nvPr>
            <p:ph type="title"/>
          </p:nvPr>
        </p:nvSpPr>
        <p:spPr>
          <a:xfrm>
            <a:off x="0" y="152400"/>
            <a:ext cx="9144000" cy="6242050"/>
          </a:xfrm>
        </p:spPr>
        <p:txBody>
          <a:bodyPr/>
          <a:lstStyle/>
          <a:p>
            <a:r>
              <a:rPr lang="en-US" altLang="en-US" sz="3600" dirty="0">
                <a:solidFill>
                  <a:schemeClr val="bg1"/>
                </a:solidFill>
              </a:rPr>
              <a:t>1 John 5:13-21 NIV</a:t>
            </a:r>
            <a:br>
              <a:rPr lang="en-US" altLang="en-US" sz="3600" dirty="0">
                <a:solidFill>
                  <a:schemeClr val="bg1"/>
                </a:solidFill>
              </a:rPr>
            </a:br>
            <a:br>
              <a:rPr lang="en-US" altLang="en-US" sz="3600" dirty="0">
                <a:solidFill>
                  <a:schemeClr val="bg1"/>
                </a:solidFill>
              </a:rPr>
            </a:br>
            <a:r>
              <a:rPr lang="en-US" altLang="en-US" sz="3600" dirty="0">
                <a:solidFill>
                  <a:schemeClr val="bg1"/>
                </a:solidFill>
              </a:rPr>
              <a:t>16 If you see any brother or sister commit a sin that does not lead to death, </a:t>
            </a:r>
            <a:r>
              <a:rPr lang="en-US" altLang="en-US" sz="3600" u="sng" dirty="0">
                <a:solidFill>
                  <a:schemeClr val="accent1">
                    <a:lumMod val="60000"/>
                    <a:lumOff val="40000"/>
                  </a:schemeClr>
                </a:solidFill>
              </a:rPr>
              <a:t>you should pray </a:t>
            </a:r>
            <a:r>
              <a:rPr lang="en-US" altLang="en-US" sz="3600" dirty="0">
                <a:solidFill>
                  <a:schemeClr val="bg1"/>
                </a:solidFill>
              </a:rPr>
              <a:t>and God will give them life. I refer to those whose sin does not lead to death. There is a sin that leads to death. I am not saying that you should pray about that. 17 All wrongdoing is sin, and there is sin that does not lead to death.</a:t>
            </a:r>
            <a:br>
              <a:rPr lang="en-US" altLang="en-US" sz="1800" dirty="0">
                <a:solidFill>
                  <a:schemeClr val="bg1"/>
                </a:solidFill>
              </a:rPr>
            </a:br>
            <a:br>
              <a:rPr lang="en-US" altLang="en-US" sz="1800" dirty="0">
                <a:solidFill>
                  <a:schemeClr val="bg1"/>
                </a:solidFill>
              </a:rPr>
            </a:br>
            <a:endParaRPr lang="en-US" altLang="en-US" sz="1800" dirty="0">
              <a:solidFill>
                <a:schemeClr val="bg1"/>
              </a:solidFill>
            </a:endParaRPr>
          </a:p>
        </p:txBody>
      </p:sp>
      <p:sp>
        <p:nvSpPr>
          <p:cNvPr id="161795" name="Rectangle 3">
            <a:extLst>
              <a:ext uri="{FF2B5EF4-FFF2-40B4-BE49-F238E27FC236}">
                <a16:creationId xmlns:a16="http://schemas.microsoft.com/office/drawing/2014/main" id="{9D60AF4E-36BE-29FC-0B68-40796F750D94}"/>
              </a:ext>
            </a:extLst>
          </p:cNvPr>
          <p:cNvSpPr>
            <a:spLocks noChangeArrowheads="1"/>
          </p:cNvSpPr>
          <p:nvPr/>
        </p:nvSpPr>
        <p:spPr bwMode="auto">
          <a:xfrm>
            <a:off x="609600" y="387350"/>
            <a:ext cx="7991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87415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2CF78-A09C-CD13-5CAA-F316DB1E4C91}"/>
            </a:ext>
          </a:extLst>
        </p:cNvPr>
        <p:cNvGrpSpPr/>
        <p:nvPr/>
      </p:nvGrpSpPr>
      <p:grpSpPr>
        <a:xfrm>
          <a:off x="0" y="0"/>
          <a:ext cx="0" cy="0"/>
          <a:chOff x="0" y="0"/>
          <a:chExt cx="0" cy="0"/>
        </a:xfrm>
      </p:grpSpPr>
      <p:sp>
        <p:nvSpPr>
          <p:cNvPr id="161794" name="Rectangle 2">
            <a:extLst>
              <a:ext uri="{FF2B5EF4-FFF2-40B4-BE49-F238E27FC236}">
                <a16:creationId xmlns:a16="http://schemas.microsoft.com/office/drawing/2014/main" id="{C98E136C-C37C-D583-4310-948945C80821}"/>
              </a:ext>
            </a:extLst>
          </p:cNvPr>
          <p:cNvSpPr>
            <a:spLocks noGrp="1" noChangeArrowheads="1"/>
          </p:cNvSpPr>
          <p:nvPr>
            <p:ph type="title"/>
          </p:nvPr>
        </p:nvSpPr>
        <p:spPr>
          <a:xfrm>
            <a:off x="0" y="463550"/>
            <a:ext cx="9144000" cy="6242050"/>
          </a:xfrm>
        </p:spPr>
        <p:txBody>
          <a:bodyPr/>
          <a:lstStyle/>
          <a:p>
            <a:r>
              <a:rPr lang="en-US" altLang="en-US" sz="3200" dirty="0">
                <a:solidFill>
                  <a:schemeClr val="bg1"/>
                </a:solidFill>
              </a:rPr>
              <a:t>The concept of the sin that leads to death, as described in 1 John 5:16-17, is a sobering reminder of the seriousness of persistent, willful rejection of God’s grace. Whether understood as blasphemy against the Holy Spirit, apostasy, or persistent unrepentant sin, this sin results in spiritual death and eternal separation from God. In contrast, sins that do not lead to death can be forgiven upon genuine repentance, and believers are encouraged to intercede and support one another in overcoming sin.</a:t>
            </a:r>
            <a:br>
              <a:rPr lang="en-US" altLang="en-US" sz="3200" dirty="0">
                <a:solidFill>
                  <a:schemeClr val="bg1"/>
                </a:solidFill>
              </a:rPr>
            </a:br>
            <a:br>
              <a:rPr lang="en-US" altLang="en-US" sz="3200" dirty="0">
                <a:solidFill>
                  <a:schemeClr val="bg1"/>
                </a:solidFill>
              </a:rPr>
            </a:br>
            <a:r>
              <a:rPr lang="en-US" altLang="en-US" sz="3200" dirty="0">
                <a:solidFill>
                  <a:schemeClr val="accent1">
                    <a:lumMod val="60000"/>
                    <a:lumOff val="40000"/>
                  </a:schemeClr>
                </a:solidFill>
              </a:rPr>
              <a:t>https://bibleask.org/sin-leads-death-john-speaks/</a:t>
            </a:r>
            <a:br>
              <a:rPr lang="en-US" altLang="en-US" sz="3200" dirty="0">
                <a:solidFill>
                  <a:schemeClr val="accent1">
                    <a:lumMod val="60000"/>
                    <a:lumOff val="40000"/>
                  </a:schemeClr>
                </a:solidFill>
              </a:rPr>
            </a:br>
            <a:br>
              <a:rPr lang="en-US" altLang="en-US" sz="2000" dirty="0">
                <a:solidFill>
                  <a:schemeClr val="bg1"/>
                </a:solidFill>
              </a:rPr>
            </a:br>
            <a:endParaRPr lang="en-US" altLang="en-US" sz="2000" dirty="0">
              <a:solidFill>
                <a:schemeClr val="bg1"/>
              </a:solidFill>
            </a:endParaRPr>
          </a:p>
        </p:txBody>
      </p:sp>
      <p:sp>
        <p:nvSpPr>
          <p:cNvPr id="161795" name="Rectangle 3">
            <a:extLst>
              <a:ext uri="{FF2B5EF4-FFF2-40B4-BE49-F238E27FC236}">
                <a16:creationId xmlns:a16="http://schemas.microsoft.com/office/drawing/2014/main" id="{E687A615-A13F-C476-4764-F3EBC0B27173}"/>
              </a:ext>
            </a:extLst>
          </p:cNvPr>
          <p:cNvSpPr>
            <a:spLocks noChangeArrowheads="1"/>
          </p:cNvSpPr>
          <p:nvPr/>
        </p:nvSpPr>
        <p:spPr bwMode="auto">
          <a:xfrm>
            <a:off x="609600" y="387350"/>
            <a:ext cx="7991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88397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AA124-BD1F-BFA1-2808-BB5AB4878AE8}"/>
            </a:ext>
          </a:extLst>
        </p:cNvPr>
        <p:cNvGrpSpPr/>
        <p:nvPr/>
      </p:nvGrpSpPr>
      <p:grpSpPr>
        <a:xfrm>
          <a:off x="0" y="0"/>
          <a:ext cx="0" cy="0"/>
          <a:chOff x="0" y="0"/>
          <a:chExt cx="0" cy="0"/>
        </a:xfrm>
      </p:grpSpPr>
      <p:sp>
        <p:nvSpPr>
          <p:cNvPr id="161794" name="Rectangle 2">
            <a:extLst>
              <a:ext uri="{FF2B5EF4-FFF2-40B4-BE49-F238E27FC236}">
                <a16:creationId xmlns:a16="http://schemas.microsoft.com/office/drawing/2014/main" id="{F7C7A430-8266-3534-6B77-ED4C1A86A63A}"/>
              </a:ext>
            </a:extLst>
          </p:cNvPr>
          <p:cNvSpPr>
            <a:spLocks noGrp="1" noChangeArrowheads="1"/>
          </p:cNvSpPr>
          <p:nvPr>
            <p:ph type="title"/>
          </p:nvPr>
        </p:nvSpPr>
        <p:spPr>
          <a:xfrm>
            <a:off x="0" y="152400"/>
            <a:ext cx="9144000" cy="6242050"/>
          </a:xfrm>
        </p:spPr>
        <p:txBody>
          <a:bodyPr/>
          <a:lstStyle/>
          <a:p>
            <a:br>
              <a:rPr lang="en-US" altLang="en-US" sz="2000" dirty="0">
                <a:solidFill>
                  <a:schemeClr val="bg1"/>
                </a:solidFill>
              </a:rPr>
            </a:br>
            <a:r>
              <a:rPr lang="en-US" altLang="en-US" sz="3200" dirty="0">
                <a:solidFill>
                  <a:schemeClr val="bg1"/>
                </a:solidFill>
              </a:rPr>
              <a:t>The Bible provides clear guidance on the importance of repentance, vigilance against hardening of heart, and assurance of salvation for those who remain in Christ. Believers are called to live in the light of God’s grace, continually turning to Him for forgiveness and striving to walk in obedience to His Word. Through this, they can avoid the fatal consequences of the sin that leads to death and experience the fullness of life in Christ.</a:t>
            </a:r>
            <a:br>
              <a:rPr lang="en-US" altLang="en-US" sz="3200" dirty="0">
                <a:solidFill>
                  <a:schemeClr val="bg1"/>
                </a:solidFill>
              </a:rPr>
            </a:br>
            <a:br>
              <a:rPr lang="en-US" altLang="en-US" sz="3200" dirty="0">
                <a:solidFill>
                  <a:schemeClr val="bg1"/>
                </a:solidFill>
              </a:rPr>
            </a:br>
            <a:r>
              <a:rPr lang="en-US" altLang="en-US" sz="3200" dirty="0">
                <a:solidFill>
                  <a:schemeClr val="accent1">
                    <a:lumMod val="60000"/>
                    <a:lumOff val="40000"/>
                  </a:schemeClr>
                </a:solidFill>
              </a:rPr>
              <a:t>https://bibleask.org/sin-leads-death-john-speaks/</a:t>
            </a:r>
            <a:endParaRPr lang="en-US" altLang="en-US" sz="2000" dirty="0">
              <a:solidFill>
                <a:schemeClr val="accent1">
                  <a:lumMod val="60000"/>
                  <a:lumOff val="40000"/>
                </a:schemeClr>
              </a:solidFill>
            </a:endParaRPr>
          </a:p>
        </p:txBody>
      </p:sp>
      <p:sp>
        <p:nvSpPr>
          <p:cNvPr id="161795" name="Rectangle 3">
            <a:extLst>
              <a:ext uri="{FF2B5EF4-FFF2-40B4-BE49-F238E27FC236}">
                <a16:creationId xmlns:a16="http://schemas.microsoft.com/office/drawing/2014/main" id="{158FCE5F-3536-6C63-923E-ECD88AD60370}"/>
              </a:ext>
            </a:extLst>
          </p:cNvPr>
          <p:cNvSpPr>
            <a:spLocks noChangeArrowheads="1"/>
          </p:cNvSpPr>
          <p:nvPr/>
        </p:nvSpPr>
        <p:spPr bwMode="auto">
          <a:xfrm>
            <a:off x="609600" y="387350"/>
            <a:ext cx="7991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31154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BAFE3D-5621-9013-19DE-A07D6067766D}"/>
            </a:ext>
          </a:extLst>
        </p:cNvPr>
        <p:cNvGrpSpPr/>
        <p:nvPr/>
      </p:nvGrpSpPr>
      <p:grpSpPr>
        <a:xfrm>
          <a:off x="0" y="0"/>
          <a:ext cx="0" cy="0"/>
          <a:chOff x="0" y="0"/>
          <a:chExt cx="0" cy="0"/>
        </a:xfrm>
      </p:grpSpPr>
      <p:sp useBgFill="1">
        <p:nvSpPr>
          <p:cNvPr id="103482" name="Rectangle 103481">
            <a:extLst>
              <a:ext uri="{FF2B5EF4-FFF2-40B4-BE49-F238E27FC236}">
                <a16:creationId xmlns:a16="http://schemas.microsoft.com/office/drawing/2014/main" id="{752F0773-51DB-CA58-DC7C-0535FE0FD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ook open with a light coming out of it&#10;&#10;AI-generated content may be incorrect.">
            <a:extLst>
              <a:ext uri="{FF2B5EF4-FFF2-40B4-BE49-F238E27FC236}">
                <a16:creationId xmlns:a16="http://schemas.microsoft.com/office/drawing/2014/main" id="{920E2F4D-09D6-4681-8A4D-A4D20DD3D72A}"/>
              </a:ext>
            </a:extLst>
          </p:cNvPr>
          <p:cNvPicPr>
            <a:picLocks noChangeAspect="1"/>
          </p:cNvPicPr>
          <p:nvPr/>
        </p:nvPicPr>
        <p:blipFill>
          <a:blip r:embed="rId3">
            <a:extLst>
              <a:ext uri="{28A0092B-C50C-407E-A947-70E740481C1C}">
                <a14:useLocalDpi xmlns:a14="http://schemas.microsoft.com/office/drawing/2010/main" val="0"/>
              </a:ext>
            </a:extLst>
          </a:blip>
          <a:srcRect l="20002" r="18663" b="-1"/>
          <a:stretch>
            <a:fillRect/>
          </a:stretch>
        </p:blipFill>
        <p:spPr>
          <a:xfrm>
            <a:off x="23191" y="-9939"/>
            <a:ext cx="7252212" cy="6857990"/>
          </a:xfrm>
          <a:prstGeom prst="rect">
            <a:avLst/>
          </a:prstGeom>
        </p:spPr>
      </p:pic>
      <p:sp>
        <p:nvSpPr>
          <p:cNvPr id="103484" name="Rectangle 103483">
            <a:extLst>
              <a:ext uri="{FF2B5EF4-FFF2-40B4-BE49-F238E27FC236}">
                <a16:creationId xmlns:a16="http://schemas.microsoft.com/office/drawing/2014/main" id="{6272A41C-2E94-9977-BB35-E10850716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30" name="Text Box 6">
            <a:extLst>
              <a:ext uri="{FF2B5EF4-FFF2-40B4-BE49-F238E27FC236}">
                <a16:creationId xmlns:a16="http://schemas.microsoft.com/office/drawing/2014/main" id="{C951381A-40AA-4A0E-44B4-EC3218439AB9}"/>
              </a:ext>
            </a:extLst>
          </p:cNvPr>
          <p:cNvSpPr txBox="1">
            <a:spLocks noChangeArrowheads="1"/>
          </p:cNvSpPr>
          <p:nvPr/>
        </p:nvSpPr>
        <p:spPr bwMode="auto">
          <a:xfrm>
            <a:off x="6476400" y="690976"/>
            <a:ext cx="2866642" cy="18999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nSpc>
                <a:spcPct val="90000"/>
              </a:lnSpc>
              <a:spcAft>
                <a:spcPts val="600"/>
              </a:spcAft>
            </a:pPr>
            <a:r>
              <a:rPr lang="en-US" altLang="en-US" sz="3500" b="1" i="1" dirty="0">
                <a:effectLst>
                  <a:outerShdw blurRad="38100" dist="38100" dir="2700000" algn="tl">
                    <a:srgbClr val="000000"/>
                  </a:outerShdw>
                </a:effectLst>
                <a:latin typeface="+mj-lt"/>
                <a:ea typeface="+mj-ea"/>
                <a:cs typeface="+mj-cs"/>
              </a:rPr>
              <a:t> </a:t>
            </a:r>
            <a:r>
              <a:rPr lang="en-US" altLang="en-US" sz="3500" b="1" dirty="0">
                <a:effectLst>
                  <a:outerShdw blurRad="38100" dist="38100" dir="2700000" algn="tl">
                    <a:srgbClr val="000000"/>
                  </a:outerShdw>
                </a:effectLst>
                <a:latin typeface="+mj-lt"/>
                <a:ea typeface="+mj-ea"/>
                <a:cs typeface="+mj-cs"/>
              </a:rPr>
              <a:t> </a:t>
            </a:r>
            <a:r>
              <a:rPr lang="en-US" altLang="en-US" sz="3500" b="1" dirty="0">
                <a:latin typeface="+mj-lt"/>
                <a:ea typeface="+mj-ea"/>
                <a:cs typeface="+mj-cs"/>
              </a:rPr>
              <a:t>Key Concepts       </a:t>
            </a:r>
          </a:p>
        </p:txBody>
      </p:sp>
      <p:sp>
        <p:nvSpPr>
          <p:cNvPr id="103431" name="Text Box 7">
            <a:extLst>
              <a:ext uri="{FF2B5EF4-FFF2-40B4-BE49-F238E27FC236}">
                <a16:creationId xmlns:a16="http://schemas.microsoft.com/office/drawing/2014/main" id="{F8571037-3C71-AC37-C9FB-FBA1AAEB93FE}"/>
              </a:ext>
            </a:extLst>
          </p:cNvPr>
          <p:cNvSpPr txBox="1">
            <a:spLocks noChangeArrowheads="1"/>
          </p:cNvSpPr>
          <p:nvPr/>
        </p:nvSpPr>
        <p:spPr bwMode="auto">
          <a:xfrm>
            <a:off x="5486400" y="2457392"/>
            <a:ext cx="3252656" cy="37427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indent="-228600">
              <a:lnSpc>
                <a:spcPct val="90000"/>
              </a:lnSpc>
              <a:spcBef>
                <a:spcPct val="50000"/>
              </a:spcBef>
              <a:buFont typeface="Arial" panose="020B0604020202020204" pitchFamily="34" charset="0"/>
              <a:buChar char="•"/>
            </a:pPr>
            <a:r>
              <a:rPr lang="en-US" altLang="en-US" sz="3600" dirty="0">
                <a:latin typeface="+mn-lt"/>
              </a:rPr>
              <a:t>Approaching God   </a:t>
            </a:r>
          </a:p>
          <a:p>
            <a:pPr indent="-228600">
              <a:lnSpc>
                <a:spcPct val="90000"/>
              </a:lnSpc>
              <a:spcBef>
                <a:spcPct val="50000"/>
              </a:spcBef>
              <a:buFont typeface="Arial" panose="020B0604020202020204" pitchFamily="34" charset="0"/>
              <a:buChar char="•"/>
            </a:pPr>
            <a:r>
              <a:rPr lang="en-US" altLang="en-US" sz="3600" dirty="0">
                <a:latin typeface="+mn-lt"/>
              </a:rPr>
              <a:t>Everything in prayer! </a:t>
            </a:r>
          </a:p>
          <a:p>
            <a:pPr indent="-228600">
              <a:lnSpc>
                <a:spcPct val="90000"/>
              </a:lnSpc>
              <a:spcBef>
                <a:spcPct val="50000"/>
              </a:spcBef>
              <a:buFont typeface="Arial" panose="020B0604020202020204" pitchFamily="34" charset="0"/>
              <a:buChar char="•"/>
            </a:pPr>
            <a:r>
              <a:rPr lang="en-US" altLang="en-US" sz="3600" u="sng" dirty="0">
                <a:latin typeface="+mn-lt"/>
              </a:rPr>
              <a:t>Jesus first!</a:t>
            </a:r>
          </a:p>
          <a:p>
            <a:pPr marL="228600" indent="-228600">
              <a:lnSpc>
                <a:spcPct val="90000"/>
              </a:lnSpc>
              <a:spcBef>
                <a:spcPct val="50000"/>
              </a:spcBef>
              <a:buFont typeface="Arial" panose="020B0604020202020204" pitchFamily="34" charset="0"/>
              <a:buChar char="•"/>
            </a:pPr>
            <a:endParaRPr lang="en-US" altLang="en-US" sz="1700" b="1" dirty="0">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4115230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1EBBB-AA2B-D313-C9B7-F85321A36E55}"/>
            </a:ext>
          </a:extLst>
        </p:cNvPr>
        <p:cNvGrpSpPr/>
        <p:nvPr/>
      </p:nvGrpSpPr>
      <p:grpSpPr>
        <a:xfrm>
          <a:off x="0" y="0"/>
          <a:ext cx="0" cy="0"/>
          <a:chOff x="0" y="0"/>
          <a:chExt cx="0" cy="0"/>
        </a:xfrm>
      </p:grpSpPr>
      <p:sp>
        <p:nvSpPr>
          <p:cNvPr id="161794" name="Rectangle 2">
            <a:extLst>
              <a:ext uri="{FF2B5EF4-FFF2-40B4-BE49-F238E27FC236}">
                <a16:creationId xmlns:a16="http://schemas.microsoft.com/office/drawing/2014/main" id="{F6A24116-3F94-E42F-D383-ED604B40A8E0}"/>
              </a:ext>
            </a:extLst>
          </p:cNvPr>
          <p:cNvSpPr>
            <a:spLocks noGrp="1" noChangeArrowheads="1"/>
          </p:cNvSpPr>
          <p:nvPr>
            <p:ph type="title"/>
          </p:nvPr>
        </p:nvSpPr>
        <p:spPr>
          <a:xfrm>
            <a:off x="238125" y="152400"/>
            <a:ext cx="8601075" cy="6242050"/>
          </a:xfrm>
        </p:spPr>
        <p:txBody>
          <a:bodyPr/>
          <a:lstStyle/>
          <a:p>
            <a:r>
              <a:rPr lang="en-US" altLang="en-US" sz="4000" dirty="0">
                <a:solidFill>
                  <a:schemeClr val="bg1"/>
                </a:solidFill>
              </a:rPr>
              <a:t>1 John 5:13-21 NIV</a:t>
            </a:r>
            <a:br>
              <a:rPr lang="en-US" altLang="en-US" sz="4000" dirty="0">
                <a:solidFill>
                  <a:schemeClr val="bg1"/>
                </a:solidFill>
              </a:rPr>
            </a:br>
            <a:br>
              <a:rPr lang="en-US" altLang="en-US" sz="4000" dirty="0">
                <a:solidFill>
                  <a:schemeClr val="bg1"/>
                </a:solidFill>
              </a:rPr>
            </a:br>
            <a:r>
              <a:rPr lang="en-US" altLang="en-US" sz="4000" dirty="0">
                <a:solidFill>
                  <a:schemeClr val="bg1"/>
                </a:solidFill>
              </a:rPr>
              <a:t>And we are in him who is true by being in his Son Jesus Christ. He is the true God and eternal life. </a:t>
            </a:r>
            <a:br>
              <a:rPr lang="en-US" altLang="en-US" sz="4000" dirty="0">
                <a:solidFill>
                  <a:schemeClr val="bg1"/>
                </a:solidFill>
              </a:rPr>
            </a:br>
            <a:br>
              <a:rPr lang="en-US" altLang="en-US" sz="4000" dirty="0">
                <a:solidFill>
                  <a:schemeClr val="bg1"/>
                </a:solidFill>
              </a:rPr>
            </a:br>
            <a:r>
              <a:rPr lang="en-US" altLang="en-US" sz="4000" dirty="0">
                <a:solidFill>
                  <a:schemeClr val="bg1"/>
                </a:solidFill>
              </a:rPr>
              <a:t>21 Dear children, </a:t>
            </a:r>
            <a:r>
              <a:rPr lang="en-US" altLang="en-US" sz="4000" u="sng" dirty="0">
                <a:solidFill>
                  <a:schemeClr val="accent1">
                    <a:lumMod val="60000"/>
                    <a:lumOff val="40000"/>
                  </a:schemeClr>
                </a:solidFill>
              </a:rPr>
              <a:t>keep yourselves from idols.</a:t>
            </a:r>
          </a:p>
        </p:txBody>
      </p:sp>
      <p:sp>
        <p:nvSpPr>
          <p:cNvPr id="161795" name="Rectangle 3">
            <a:extLst>
              <a:ext uri="{FF2B5EF4-FFF2-40B4-BE49-F238E27FC236}">
                <a16:creationId xmlns:a16="http://schemas.microsoft.com/office/drawing/2014/main" id="{68B85E7A-B8FB-312A-89BF-42C882D44DFF}"/>
              </a:ext>
            </a:extLst>
          </p:cNvPr>
          <p:cNvSpPr>
            <a:spLocks noChangeArrowheads="1"/>
          </p:cNvSpPr>
          <p:nvPr/>
        </p:nvSpPr>
        <p:spPr bwMode="auto">
          <a:xfrm>
            <a:off x="609600" y="387350"/>
            <a:ext cx="7991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5931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B344C-369D-8216-695B-0EF598F9393E}"/>
            </a:ext>
          </a:extLst>
        </p:cNvPr>
        <p:cNvGrpSpPr/>
        <p:nvPr/>
      </p:nvGrpSpPr>
      <p:grpSpPr>
        <a:xfrm>
          <a:off x="0" y="0"/>
          <a:ext cx="0" cy="0"/>
          <a:chOff x="0" y="0"/>
          <a:chExt cx="0" cy="0"/>
        </a:xfrm>
      </p:grpSpPr>
      <p:sp>
        <p:nvSpPr>
          <p:cNvPr id="161794" name="Rectangle 2">
            <a:extLst>
              <a:ext uri="{FF2B5EF4-FFF2-40B4-BE49-F238E27FC236}">
                <a16:creationId xmlns:a16="http://schemas.microsoft.com/office/drawing/2014/main" id="{CB0A0B5C-3BDA-D07E-AC6E-CE4F30196C06}"/>
              </a:ext>
            </a:extLst>
          </p:cNvPr>
          <p:cNvSpPr>
            <a:spLocks noGrp="1" noChangeArrowheads="1"/>
          </p:cNvSpPr>
          <p:nvPr>
            <p:ph type="title"/>
          </p:nvPr>
        </p:nvSpPr>
        <p:spPr>
          <a:xfrm>
            <a:off x="5410200" y="756682"/>
            <a:ext cx="3581400" cy="1676400"/>
          </a:xfrm>
        </p:spPr>
        <p:txBody>
          <a:bodyPr/>
          <a:lstStyle/>
          <a:p>
            <a:r>
              <a:rPr lang="en-US" altLang="en-US" sz="5400" dirty="0">
                <a:solidFill>
                  <a:schemeClr val="bg1"/>
                </a:solidFill>
                <a:latin typeface="Trade Gothic Next Heavy" panose="020F0502020204030204" pitchFamily="34" charset="0"/>
              </a:rPr>
              <a:t>Part 10</a:t>
            </a:r>
            <a:br>
              <a:rPr lang="en-US" altLang="en-US" sz="3600" dirty="0">
                <a:solidFill>
                  <a:schemeClr val="bg1"/>
                </a:solidFill>
              </a:rPr>
            </a:br>
            <a:br>
              <a:rPr lang="en-US" altLang="en-US" sz="1800" dirty="0">
                <a:solidFill>
                  <a:schemeClr val="bg1"/>
                </a:solidFill>
              </a:rPr>
            </a:br>
            <a:endParaRPr lang="en-US" altLang="en-US" sz="1800" dirty="0">
              <a:solidFill>
                <a:schemeClr val="bg1"/>
              </a:solidFill>
            </a:endParaRPr>
          </a:p>
        </p:txBody>
      </p:sp>
      <p:sp>
        <p:nvSpPr>
          <p:cNvPr id="161795" name="Rectangle 3">
            <a:extLst>
              <a:ext uri="{FF2B5EF4-FFF2-40B4-BE49-F238E27FC236}">
                <a16:creationId xmlns:a16="http://schemas.microsoft.com/office/drawing/2014/main" id="{93659C59-9953-10E2-9745-63C7CC1C0218}"/>
              </a:ext>
            </a:extLst>
          </p:cNvPr>
          <p:cNvSpPr>
            <a:spLocks noChangeArrowheads="1"/>
          </p:cNvSpPr>
          <p:nvPr/>
        </p:nvSpPr>
        <p:spPr bwMode="auto">
          <a:xfrm>
            <a:off x="609600" y="387350"/>
            <a:ext cx="7991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2" name="Picture 1">
            <a:extLst>
              <a:ext uri="{FF2B5EF4-FFF2-40B4-BE49-F238E27FC236}">
                <a16:creationId xmlns:a16="http://schemas.microsoft.com/office/drawing/2014/main" id="{AB8C6448-EDF4-82AC-776D-553D357BEF9B}"/>
              </a:ext>
            </a:extLst>
          </p:cNvPr>
          <p:cNvPicPr>
            <a:picLocks noChangeAspect="1"/>
          </p:cNvPicPr>
          <p:nvPr/>
        </p:nvPicPr>
        <p:blipFill>
          <a:blip r:embed="rId3"/>
          <a:stretch>
            <a:fillRect/>
          </a:stretch>
        </p:blipFill>
        <p:spPr>
          <a:xfrm>
            <a:off x="-381000" y="-304800"/>
            <a:ext cx="6231466" cy="3505200"/>
          </a:xfrm>
          <a:prstGeom prst="rect">
            <a:avLst/>
          </a:prstGeom>
          <a:effectLst>
            <a:softEdge rad="482600"/>
          </a:effectLst>
        </p:spPr>
      </p:pic>
      <p:pic>
        <p:nvPicPr>
          <p:cNvPr id="3" name="Picture 2">
            <a:extLst>
              <a:ext uri="{FF2B5EF4-FFF2-40B4-BE49-F238E27FC236}">
                <a16:creationId xmlns:a16="http://schemas.microsoft.com/office/drawing/2014/main" id="{02D1DD62-1CCF-6577-5DDD-323C127AAD3D}"/>
              </a:ext>
            </a:extLst>
          </p:cNvPr>
          <p:cNvPicPr>
            <a:picLocks noChangeAspect="1"/>
          </p:cNvPicPr>
          <p:nvPr/>
        </p:nvPicPr>
        <p:blipFill>
          <a:blip r:embed="rId4"/>
          <a:stretch>
            <a:fillRect/>
          </a:stretch>
        </p:blipFill>
        <p:spPr>
          <a:xfrm>
            <a:off x="609600" y="2590800"/>
            <a:ext cx="8288832" cy="4351637"/>
          </a:xfrm>
          <a:prstGeom prst="rect">
            <a:avLst/>
          </a:prstGeom>
          <a:effectLst>
            <a:softEdge rad="266700"/>
          </a:effectLst>
        </p:spPr>
      </p:pic>
    </p:spTree>
    <p:extLst>
      <p:ext uri="{BB962C8B-B14F-4D97-AF65-F5344CB8AC3E}">
        <p14:creationId xmlns:p14="http://schemas.microsoft.com/office/powerpoint/2010/main" val="2946625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39B7D-2AF3-94A0-0EB7-D1C1F9141F1A}"/>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EEA4C223-288B-F285-65B4-217093E5AD0F}"/>
              </a:ext>
            </a:extLst>
          </p:cNvPr>
          <p:cNvSpPr>
            <a:spLocks noChangeArrowheads="1"/>
          </p:cNvSpPr>
          <p:nvPr/>
        </p:nvSpPr>
        <p:spPr bwMode="auto">
          <a:xfrm>
            <a:off x="609600" y="387350"/>
            <a:ext cx="7991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6" name="Picture 5" descr="A person standing in front of clouds&#10;&#10;AI-generated content may be incorrect.">
            <a:extLst>
              <a:ext uri="{FF2B5EF4-FFF2-40B4-BE49-F238E27FC236}">
                <a16:creationId xmlns:a16="http://schemas.microsoft.com/office/drawing/2014/main" id="{5CA37D8A-AE74-6517-E147-70434FCAB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9750"/>
            <a:ext cx="9144000" cy="5784850"/>
          </a:xfrm>
          <a:prstGeom prst="rect">
            <a:avLst/>
          </a:prstGeom>
          <a:effectLst>
            <a:softEdge rad="190500"/>
          </a:effectLst>
        </p:spPr>
      </p:pic>
    </p:spTree>
    <p:extLst>
      <p:ext uri="{BB962C8B-B14F-4D97-AF65-F5344CB8AC3E}">
        <p14:creationId xmlns:p14="http://schemas.microsoft.com/office/powerpoint/2010/main" val="209356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FC3FC-853E-AA05-4D78-EC50582988A2}"/>
            </a:ext>
          </a:extLst>
        </p:cNvPr>
        <p:cNvGrpSpPr/>
        <p:nvPr/>
      </p:nvGrpSpPr>
      <p:grpSpPr>
        <a:xfrm>
          <a:off x="0" y="0"/>
          <a:ext cx="0" cy="0"/>
          <a:chOff x="0" y="0"/>
          <a:chExt cx="0" cy="0"/>
        </a:xfrm>
      </p:grpSpPr>
      <p:sp>
        <p:nvSpPr>
          <p:cNvPr id="161794" name="Rectangle 2">
            <a:extLst>
              <a:ext uri="{FF2B5EF4-FFF2-40B4-BE49-F238E27FC236}">
                <a16:creationId xmlns:a16="http://schemas.microsoft.com/office/drawing/2014/main" id="{4B4EA56F-C34B-A3C0-10EE-A429C4EE7F7B}"/>
              </a:ext>
            </a:extLst>
          </p:cNvPr>
          <p:cNvSpPr>
            <a:spLocks noGrp="1" noChangeArrowheads="1"/>
          </p:cNvSpPr>
          <p:nvPr>
            <p:ph type="title"/>
          </p:nvPr>
        </p:nvSpPr>
        <p:spPr>
          <a:xfrm>
            <a:off x="0" y="387350"/>
            <a:ext cx="9144000" cy="6242050"/>
          </a:xfrm>
        </p:spPr>
        <p:txBody>
          <a:bodyPr/>
          <a:lstStyle/>
          <a:p>
            <a:r>
              <a:rPr lang="en-US" altLang="en-US" sz="3600" dirty="0">
                <a:solidFill>
                  <a:schemeClr val="bg1"/>
                </a:solidFill>
              </a:rPr>
              <a:t>1 John 5:13-21 NIV</a:t>
            </a:r>
            <a:br>
              <a:rPr lang="en-US" altLang="en-US" sz="3600" dirty="0">
                <a:solidFill>
                  <a:schemeClr val="bg1"/>
                </a:solidFill>
              </a:rPr>
            </a:br>
            <a:r>
              <a:rPr lang="en-US" altLang="en-US" sz="3600" i="1" dirty="0">
                <a:solidFill>
                  <a:schemeClr val="bg1"/>
                </a:solidFill>
              </a:rPr>
              <a:t>Concluding Affirmations</a:t>
            </a:r>
            <a:br>
              <a:rPr lang="en-US" altLang="en-US" sz="3600" dirty="0">
                <a:solidFill>
                  <a:schemeClr val="bg1"/>
                </a:solidFill>
              </a:rPr>
            </a:br>
            <a:br>
              <a:rPr lang="en-US" altLang="en-US" sz="3600" dirty="0">
                <a:solidFill>
                  <a:schemeClr val="bg1"/>
                </a:solidFill>
              </a:rPr>
            </a:br>
            <a:r>
              <a:rPr lang="en-US" altLang="en-US" sz="3600" dirty="0">
                <a:solidFill>
                  <a:schemeClr val="bg1"/>
                </a:solidFill>
              </a:rPr>
              <a:t>13 I write these things to you who believe in the name of the Son of God so that you may know that you have eternal life. 14 This is the confidence we have in approaching God: that if we ask anything according to his will, he hears us. 15 And if we know that he hears us—whatever we ask—we know that we have what we asked of him.</a:t>
            </a:r>
            <a:br>
              <a:rPr lang="en-US" altLang="en-US" sz="3600" dirty="0">
                <a:solidFill>
                  <a:schemeClr val="bg1"/>
                </a:solidFill>
              </a:rPr>
            </a:br>
            <a:br>
              <a:rPr lang="en-US" altLang="en-US" sz="1800" dirty="0">
                <a:solidFill>
                  <a:schemeClr val="bg1"/>
                </a:solidFill>
              </a:rPr>
            </a:br>
            <a:endParaRPr lang="en-US" altLang="en-US" sz="1800" dirty="0">
              <a:solidFill>
                <a:schemeClr val="bg1"/>
              </a:solidFill>
            </a:endParaRPr>
          </a:p>
        </p:txBody>
      </p:sp>
      <p:sp>
        <p:nvSpPr>
          <p:cNvPr id="161795" name="Rectangle 3">
            <a:extLst>
              <a:ext uri="{FF2B5EF4-FFF2-40B4-BE49-F238E27FC236}">
                <a16:creationId xmlns:a16="http://schemas.microsoft.com/office/drawing/2014/main" id="{5DC1DCB3-2892-D79E-B412-B7E861BEE0C3}"/>
              </a:ext>
            </a:extLst>
          </p:cNvPr>
          <p:cNvSpPr>
            <a:spLocks noChangeArrowheads="1"/>
          </p:cNvSpPr>
          <p:nvPr/>
        </p:nvSpPr>
        <p:spPr bwMode="auto">
          <a:xfrm>
            <a:off x="609600" y="387350"/>
            <a:ext cx="7991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2324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D7584-4431-ECA5-C2D5-E2DB38D69D4E}"/>
            </a:ext>
          </a:extLst>
        </p:cNvPr>
        <p:cNvGrpSpPr/>
        <p:nvPr/>
      </p:nvGrpSpPr>
      <p:grpSpPr>
        <a:xfrm>
          <a:off x="0" y="0"/>
          <a:ext cx="0" cy="0"/>
          <a:chOff x="0" y="0"/>
          <a:chExt cx="0" cy="0"/>
        </a:xfrm>
      </p:grpSpPr>
      <p:sp>
        <p:nvSpPr>
          <p:cNvPr id="161794" name="Rectangle 2">
            <a:extLst>
              <a:ext uri="{FF2B5EF4-FFF2-40B4-BE49-F238E27FC236}">
                <a16:creationId xmlns:a16="http://schemas.microsoft.com/office/drawing/2014/main" id="{53327C45-BB23-0964-0B06-71B1FD6266BD}"/>
              </a:ext>
            </a:extLst>
          </p:cNvPr>
          <p:cNvSpPr>
            <a:spLocks noGrp="1" noChangeArrowheads="1"/>
          </p:cNvSpPr>
          <p:nvPr>
            <p:ph type="title"/>
          </p:nvPr>
        </p:nvSpPr>
        <p:spPr>
          <a:xfrm>
            <a:off x="0" y="152400"/>
            <a:ext cx="9144000" cy="6242050"/>
          </a:xfrm>
        </p:spPr>
        <p:txBody>
          <a:bodyPr/>
          <a:lstStyle/>
          <a:p>
            <a:r>
              <a:rPr lang="en-US" altLang="en-US" sz="3600" dirty="0">
                <a:solidFill>
                  <a:schemeClr val="bg1"/>
                </a:solidFill>
              </a:rPr>
              <a:t>1 John 5:13-21 NIV</a:t>
            </a:r>
            <a:br>
              <a:rPr lang="en-US" altLang="en-US" sz="3600" dirty="0">
                <a:solidFill>
                  <a:schemeClr val="bg1"/>
                </a:solidFill>
              </a:rPr>
            </a:br>
            <a:br>
              <a:rPr lang="en-US" altLang="en-US" sz="3600" dirty="0">
                <a:solidFill>
                  <a:schemeClr val="bg1"/>
                </a:solidFill>
              </a:rPr>
            </a:br>
            <a:r>
              <a:rPr lang="en-US" altLang="en-US" sz="3600" dirty="0">
                <a:solidFill>
                  <a:schemeClr val="bg1"/>
                </a:solidFill>
              </a:rPr>
              <a:t>16 If you see any brother or sister commit a sin that does not lead to death, you should pray and God will give them life. I refer to those whose sin does not lead to death. There is a sin that leads to death. I am not saying that you should pray about that. 17 All wrongdoing is sin, and there is sin that does not lead to death.</a:t>
            </a:r>
            <a:br>
              <a:rPr lang="en-US" altLang="en-US" sz="1800" dirty="0">
                <a:solidFill>
                  <a:schemeClr val="bg1"/>
                </a:solidFill>
              </a:rPr>
            </a:br>
            <a:br>
              <a:rPr lang="en-US" altLang="en-US" sz="1800" dirty="0">
                <a:solidFill>
                  <a:schemeClr val="bg1"/>
                </a:solidFill>
              </a:rPr>
            </a:br>
            <a:endParaRPr lang="en-US" altLang="en-US" sz="1800" dirty="0">
              <a:solidFill>
                <a:schemeClr val="bg1"/>
              </a:solidFill>
            </a:endParaRPr>
          </a:p>
        </p:txBody>
      </p:sp>
      <p:sp>
        <p:nvSpPr>
          <p:cNvPr id="161795" name="Rectangle 3">
            <a:extLst>
              <a:ext uri="{FF2B5EF4-FFF2-40B4-BE49-F238E27FC236}">
                <a16:creationId xmlns:a16="http://schemas.microsoft.com/office/drawing/2014/main" id="{4CEB8855-626A-52BB-CF9E-06EB0018F92B}"/>
              </a:ext>
            </a:extLst>
          </p:cNvPr>
          <p:cNvSpPr>
            <a:spLocks noChangeArrowheads="1"/>
          </p:cNvSpPr>
          <p:nvPr/>
        </p:nvSpPr>
        <p:spPr bwMode="auto">
          <a:xfrm>
            <a:off x="609600" y="387350"/>
            <a:ext cx="7991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8575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12FBB-DDA9-8455-1842-00CBBE495F7A}"/>
            </a:ext>
          </a:extLst>
        </p:cNvPr>
        <p:cNvGrpSpPr/>
        <p:nvPr/>
      </p:nvGrpSpPr>
      <p:grpSpPr>
        <a:xfrm>
          <a:off x="0" y="0"/>
          <a:ext cx="0" cy="0"/>
          <a:chOff x="0" y="0"/>
          <a:chExt cx="0" cy="0"/>
        </a:xfrm>
      </p:grpSpPr>
      <p:sp>
        <p:nvSpPr>
          <p:cNvPr id="161794" name="Rectangle 2">
            <a:extLst>
              <a:ext uri="{FF2B5EF4-FFF2-40B4-BE49-F238E27FC236}">
                <a16:creationId xmlns:a16="http://schemas.microsoft.com/office/drawing/2014/main" id="{DC7B4279-51D8-78FF-EF91-1EE2531F700F}"/>
              </a:ext>
            </a:extLst>
          </p:cNvPr>
          <p:cNvSpPr>
            <a:spLocks noGrp="1" noChangeArrowheads="1"/>
          </p:cNvSpPr>
          <p:nvPr>
            <p:ph type="title"/>
          </p:nvPr>
        </p:nvSpPr>
        <p:spPr>
          <a:xfrm>
            <a:off x="0" y="152400"/>
            <a:ext cx="9144000" cy="6242050"/>
          </a:xfrm>
        </p:spPr>
        <p:txBody>
          <a:bodyPr/>
          <a:lstStyle/>
          <a:p>
            <a:r>
              <a:rPr lang="en-US" altLang="en-US" sz="3600" dirty="0">
                <a:solidFill>
                  <a:schemeClr val="bg1"/>
                </a:solidFill>
              </a:rPr>
              <a:t>1 John 5:13-21 NIV</a:t>
            </a:r>
            <a:br>
              <a:rPr lang="en-US" altLang="en-US" sz="3600" dirty="0">
                <a:solidFill>
                  <a:schemeClr val="bg1"/>
                </a:solidFill>
              </a:rPr>
            </a:br>
            <a:br>
              <a:rPr lang="en-US" altLang="en-US" sz="3600" dirty="0">
                <a:solidFill>
                  <a:schemeClr val="bg1"/>
                </a:solidFill>
              </a:rPr>
            </a:br>
            <a:r>
              <a:rPr lang="en-US" altLang="en-US" sz="3600" dirty="0">
                <a:solidFill>
                  <a:schemeClr val="bg1"/>
                </a:solidFill>
              </a:rPr>
              <a:t>18 We know that anyone born of God does not continue to sin; the One who was born of God keeps them safe, and the evil one cannot harm them. 19 We know that we are children of God, and that the whole world is under the control of the evil one. 20 We know also that the Son of God has come and has given us understanding, so that we may know him who is true. </a:t>
            </a:r>
          </a:p>
        </p:txBody>
      </p:sp>
      <p:sp>
        <p:nvSpPr>
          <p:cNvPr id="161795" name="Rectangle 3">
            <a:extLst>
              <a:ext uri="{FF2B5EF4-FFF2-40B4-BE49-F238E27FC236}">
                <a16:creationId xmlns:a16="http://schemas.microsoft.com/office/drawing/2014/main" id="{73DA6890-DE56-FC84-C08E-A266E26D3343}"/>
              </a:ext>
            </a:extLst>
          </p:cNvPr>
          <p:cNvSpPr>
            <a:spLocks noChangeArrowheads="1"/>
          </p:cNvSpPr>
          <p:nvPr/>
        </p:nvSpPr>
        <p:spPr bwMode="auto">
          <a:xfrm>
            <a:off x="609600" y="387350"/>
            <a:ext cx="7991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3245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1F4E8-2AC0-C3C3-1088-B464B4AA301D}"/>
            </a:ext>
          </a:extLst>
        </p:cNvPr>
        <p:cNvGrpSpPr/>
        <p:nvPr/>
      </p:nvGrpSpPr>
      <p:grpSpPr>
        <a:xfrm>
          <a:off x="0" y="0"/>
          <a:ext cx="0" cy="0"/>
          <a:chOff x="0" y="0"/>
          <a:chExt cx="0" cy="0"/>
        </a:xfrm>
      </p:grpSpPr>
      <p:sp>
        <p:nvSpPr>
          <p:cNvPr id="161794" name="Rectangle 2">
            <a:extLst>
              <a:ext uri="{FF2B5EF4-FFF2-40B4-BE49-F238E27FC236}">
                <a16:creationId xmlns:a16="http://schemas.microsoft.com/office/drawing/2014/main" id="{14890177-337B-39A6-2736-E37E393A53DC}"/>
              </a:ext>
            </a:extLst>
          </p:cNvPr>
          <p:cNvSpPr>
            <a:spLocks noGrp="1" noChangeArrowheads="1"/>
          </p:cNvSpPr>
          <p:nvPr>
            <p:ph type="title"/>
          </p:nvPr>
        </p:nvSpPr>
        <p:spPr>
          <a:xfrm>
            <a:off x="238125" y="152400"/>
            <a:ext cx="8601075" cy="6242050"/>
          </a:xfrm>
        </p:spPr>
        <p:txBody>
          <a:bodyPr/>
          <a:lstStyle/>
          <a:p>
            <a:r>
              <a:rPr lang="en-US" altLang="en-US" sz="4000" dirty="0">
                <a:solidFill>
                  <a:schemeClr val="bg1"/>
                </a:solidFill>
              </a:rPr>
              <a:t>1 John 5:13-21 NIV</a:t>
            </a:r>
            <a:br>
              <a:rPr lang="en-US" altLang="en-US" sz="4000" dirty="0">
                <a:solidFill>
                  <a:schemeClr val="bg1"/>
                </a:solidFill>
              </a:rPr>
            </a:br>
            <a:br>
              <a:rPr lang="en-US" altLang="en-US" sz="4000" dirty="0">
                <a:solidFill>
                  <a:schemeClr val="bg1"/>
                </a:solidFill>
              </a:rPr>
            </a:br>
            <a:r>
              <a:rPr lang="en-US" altLang="en-US" sz="4000" dirty="0">
                <a:solidFill>
                  <a:schemeClr val="bg1"/>
                </a:solidFill>
              </a:rPr>
              <a:t>And we are in him who is true by being in his Son Jesus Christ. He is the true God and eternal life. </a:t>
            </a:r>
            <a:br>
              <a:rPr lang="en-US" altLang="en-US" sz="4000" dirty="0">
                <a:solidFill>
                  <a:schemeClr val="bg1"/>
                </a:solidFill>
              </a:rPr>
            </a:br>
            <a:br>
              <a:rPr lang="en-US" altLang="en-US" sz="4000" dirty="0">
                <a:solidFill>
                  <a:schemeClr val="bg1"/>
                </a:solidFill>
              </a:rPr>
            </a:br>
            <a:r>
              <a:rPr lang="en-US" altLang="en-US" sz="4000" dirty="0">
                <a:solidFill>
                  <a:schemeClr val="bg1"/>
                </a:solidFill>
              </a:rPr>
              <a:t>21 Dear children, keep yourselves from idols.</a:t>
            </a:r>
          </a:p>
        </p:txBody>
      </p:sp>
      <p:sp>
        <p:nvSpPr>
          <p:cNvPr id="161795" name="Rectangle 3">
            <a:extLst>
              <a:ext uri="{FF2B5EF4-FFF2-40B4-BE49-F238E27FC236}">
                <a16:creationId xmlns:a16="http://schemas.microsoft.com/office/drawing/2014/main" id="{00EC16B3-3CFD-C7F4-7A4C-7DE2F1F9560C}"/>
              </a:ext>
            </a:extLst>
          </p:cNvPr>
          <p:cNvSpPr>
            <a:spLocks noChangeArrowheads="1"/>
          </p:cNvSpPr>
          <p:nvPr/>
        </p:nvSpPr>
        <p:spPr bwMode="auto">
          <a:xfrm>
            <a:off x="609600" y="387350"/>
            <a:ext cx="7991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2570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8DD053-1420-1620-6FF1-79B5AE1F6F43}"/>
            </a:ext>
          </a:extLst>
        </p:cNvPr>
        <p:cNvGrpSpPr/>
        <p:nvPr/>
      </p:nvGrpSpPr>
      <p:grpSpPr>
        <a:xfrm>
          <a:off x="0" y="0"/>
          <a:ext cx="0" cy="0"/>
          <a:chOff x="0" y="0"/>
          <a:chExt cx="0" cy="0"/>
        </a:xfrm>
      </p:grpSpPr>
      <p:sp useBgFill="1">
        <p:nvSpPr>
          <p:cNvPr id="103482" name="Rectangle 103481">
            <a:extLst>
              <a:ext uri="{FF2B5EF4-FFF2-40B4-BE49-F238E27FC236}">
                <a16:creationId xmlns:a16="http://schemas.microsoft.com/office/drawing/2014/main" id="{4C99F0AF-097F-B742-44F3-B0563DBBE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ook open with a light coming out of it&#10;&#10;AI-generated content may be incorrect.">
            <a:extLst>
              <a:ext uri="{FF2B5EF4-FFF2-40B4-BE49-F238E27FC236}">
                <a16:creationId xmlns:a16="http://schemas.microsoft.com/office/drawing/2014/main" id="{C918C695-A872-A692-7DE6-E8DC4BC60599}"/>
              </a:ext>
            </a:extLst>
          </p:cNvPr>
          <p:cNvPicPr>
            <a:picLocks noChangeAspect="1"/>
          </p:cNvPicPr>
          <p:nvPr/>
        </p:nvPicPr>
        <p:blipFill>
          <a:blip r:embed="rId3">
            <a:extLst>
              <a:ext uri="{28A0092B-C50C-407E-A947-70E740481C1C}">
                <a14:useLocalDpi xmlns:a14="http://schemas.microsoft.com/office/drawing/2010/main" val="0"/>
              </a:ext>
            </a:extLst>
          </a:blip>
          <a:srcRect l="20002" r="18663" b="-1"/>
          <a:stretch>
            <a:fillRect/>
          </a:stretch>
        </p:blipFill>
        <p:spPr>
          <a:xfrm>
            <a:off x="23191" y="-9939"/>
            <a:ext cx="7252212" cy="6857990"/>
          </a:xfrm>
          <a:prstGeom prst="rect">
            <a:avLst/>
          </a:prstGeom>
        </p:spPr>
      </p:pic>
      <p:sp>
        <p:nvSpPr>
          <p:cNvPr id="103484" name="Rectangle 103483">
            <a:extLst>
              <a:ext uri="{FF2B5EF4-FFF2-40B4-BE49-F238E27FC236}">
                <a16:creationId xmlns:a16="http://schemas.microsoft.com/office/drawing/2014/main" id="{35956CFB-1E46-35FD-03EB-3891ABD45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30" name="Text Box 6">
            <a:extLst>
              <a:ext uri="{FF2B5EF4-FFF2-40B4-BE49-F238E27FC236}">
                <a16:creationId xmlns:a16="http://schemas.microsoft.com/office/drawing/2014/main" id="{1858FBE9-EFF1-591C-51F3-C326E5435222}"/>
              </a:ext>
            </a:extLst>
          </p:cNvPr>
          <p:cNvSpPr txBox="1">
            <a:spLocks noChangeArrowheads="1"/>
          </p:cNvSpPr>
          <p:nvPr/>
        </p:nvSpPr>
        <p:spPr bwMode="auto">
          <a:xfrm>
            <a:off x="6476400" y="690976"/>
            <a:ext cx="2866642" cy="18999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nSpc>
                <a:spcPct val="90000"/>
              </a:lnSpc>
              <a:spcAft>
                <a:spcPts val="600"/>
              </a:spcAft>
            </a:pPr>
            <a:r>
              <a:rPr lang="en-US" altLang="en-US" sz="3500" b="1" i="1" dirty="0">
                <a:effectLst>
                  <a:outerShdw blurRad="38100" dist="38100" dir="2700000" algn="tl">
                    <a:srgbClr val="000000"/>
                  </a:outerShdw>
                </a:effectLst>
                <a:latin typeface="+mj-lt"/>
                <a:ea typeface="+mj-ea"/>
                <a:cs typeface="+mj-cs"/>
              </a:rPr>
              <a:t> </a:t>
            </a:r>
            <a:r>
              <a:rPr lang="en-US" altLang="en-US" sz="3500" b="1" dirty="0">
                <a:effectLst>
                  <a:outerShdw blurRad="38100" dist="38100" dir="2700000" algn="tl">
                    <a:srgbClr val="000000"/>
                  </a:outerShdw>
                </a:effectLst>
                <a:latin typeface="+mj-lt"/>
                <a:ea typeface="+mj-ea"/>
                <a:cs typeface="+mj-cs"/>
              </a:rPr>
              <a:t> </a:t>
            </a:r>
            <a:r>
              <a:rPr lang="en-US" altLang="en-US" sz="3500" b="1" dirty="0">
                <a:latin typeface="+mj-lt"/>
                <a:ea typeface="+mj-ea"/>
                <a:cs typeface="+mj-cs"/>
              </a:rPr>
              <a:t>Key Concepts       </a:t>
            </a:r>
          </a:p>
        </p:txBody>
      </p:sp>
      <p:sp>
        <p:nvSpPr>
          <p:cNvPr id="103431" name="Text Box 7">
            <a:extLst>
              <a:ext uri="{FF2B5EF4-FFF2-40B4-BE49-F238E27FC236}">
                <a16:creationId xmlns:a16="http://schemas.microsoft.com/office/drawing/2014/main" id="{C36F21C9-ABBD-245C-C0FB-06EC7B9D5086}"/>
              </a:ext>
            </a:extLst>
          </p:cNvPr>
          <p:cNvSpPr txBox="1">
            <a:spLocks noChangeArrowheads="1"/>
          </p:cNvSpPr>
          <p:nvPr/>
        </p:nvSpPr>
        <p:spPr bwMode="auto">
          <a:xfrm>
            <a:off x="5486400" y="2457392"/>
            <a:ext cx="3252656" cy="37427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indent="-228600">
              <a:lnSpc>
                <a:spcPct val="90000"/>
              </a:lnSpc>
              <a:spcBef>
                <a:spcPct val="50000"/>
              </a:spcBef>
              <a:buFont typeface="Arial" panose="020B0604020202020204" pitchFamily="34" charset="0"/>
              <a:buChar char="•"/>
            </a:pPr>
            <a:r>
              <a:rPr lang="en-US" altLang="en-US" sz="3600" u="sng" dirty="0">
                <a:latin typeface="+mn-lt"/>
              </a:rPr>
              <a:t>Approaching God   </a:t>
            </a:r>
          </a:p>
          <a:p>
            <a:pPr indent="-228600">
              <a:lnSpc>
                <a:spcPct val="90000"/>
              </a:lnSpc>
              <a:spcBef>
                <a:spcPct val="50000"/>
              </a:spcBef>
              <a:buFont typeface="Arial" panose="020B0604020202020204" pitchFamily="34" charset="0"/>
              <a:buChar char="•"/>
            </a:pPr>
            <a:r>
              <a:rPr lang="en-US" altLang="en-US" sz="3600" dirty="0">
                <a:latin typeface="+mn-lt"/>
              </a:rPr>
              <a:t>Everything in prayer! </a:t>
            </a:r>
          </a:p>
          <a:p>
            <a:pPr indent="-228600">
              <a:lnSpc>
                <a:spcPct val="90000"/>
              </a:lnSpc>
              <a:spcBef>
                <a:spcPct val="50000"/>
              </a:spcBef>
              <a:buFont typeface="Arial" panose="020B0604020202020204" pitchFamily="34" charset="0"/>
              <a:buChar char="•"/>
            </a:pPr>
            <a:r>
              <a:rPr lang="en-US" altLang="en-US" sz="3600" dirty="0">
                <a:latin typeface="+mn-lt"/>
              </a:rPr>
              <a:t>Jesus first!</a:t>
            </a:r>
          </a:p>
          <a:p>
            <a:pPr marL="228600" indent="-228600">
              <a:lnSpc>
                <a:spcPct val="90000"/>
              </a:lnSpc>
              <a:spcBef>
                <a:spcPct val="50000"/>
              </a:spcBef>
              <a:buFont typeface="Arial" panose="020B0604020202020204" pitchFamily="34" charset="0"/>
              <a:buChar char="•"/>
            </a:pPr>
            <a:endParaRPr lang="en-US" altLang="en-US" sz="1700" b="1" dirty="0">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389187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C2D6A-F1A5-FF38-E12C-D6D05978287D}"/>
            </a:ext>
          </a:extLst>
        </p:cNvPr>
        <p:cNvGrpSpPr/>
        <p:nvPr/>
      </p:nvGrpSpPr>
      <p:grpSpPr>
        <a:xfrm>
          <a:off x="0" y="0"/>
          <a:ext cx="0" cy="0"/>
          <a:chOff x="0" y="0"/>
          <a:chExt cx="0" cy="0"/>
        </a:xfrm>
      </p:grpSpPr>
      <p:sp>
        <p:nvSpPr>
          <p:cNvPr id="161794" name="Rectangle 2">
            <a:extLst>
              <a:ext uri="{FF2B5EF4-FFF2-40B4-BE49-F238E27FC236}">
                <a16:creationId xmlns:a16="http://schemas.microsoft.com/office/drawing/2014/main" id="{3035A5C0-421E-E7B9-92D0-510DEB78DAF9}"/>
              </a:ext>
            </a:extLst>
          </p:cNvPr>
          <p:cNvSpPr>
            <a:spLocks noGrp="1" noChangeArrowheads="1"/>
          </p:cNvSpPr>
          <p:nvPr>
            <p:ph type="title"/>
          </p:nvPr>
        </p:nvSpPr>
        <p:spPr>
          <a:xfrm>
            <a:off x="0" y="387350"/>
            <a:ext cx="9144000" cy="6242050"/>
          </a:xfrm>
        </p:spPr>
        <p:txBody>
          <a:bodyPr/>
          <a:lstStyle/>
          <a:p>
            <a:r>
              <a:rPr lang="en-US" altLang="en-US" sz="3600" dirty="0">
                <a:solidFill>
                  <a:schemeClr val="bg1"/>
                </a:solidFill>
              </a:rPr>
              <a:t>1 John 5:13-21 NIV</a:t>
            </a:r>
            <a:br>
              <a:rPr lang="en-US" altLang="en-US" sz="3600" dirty="0">
                <a:solidFill>
                  <a:schemeClr val="bg1"/>
                </a:solidFill>
              </a:rPr>
            </a:br>
            <a:r>
              <a:rPr lang="en-US" altLang="en-US" sz="3600" i="1" dirty="0">
                <a:solidFill>
                  <a:schemeClr val="bg1"/>
                </a:solidFill>
              </a:rPr>
              <a:t>Concluding Affirmations</a:t>
            </a:r>
            <a:br>
              <a:rPr lang="en-US" altLang="en-US" sz="3600" dirty="0">
                <a:solidFill>
                  <a:schemeClr val="bg1"/>
                </a:solidFill>
              </a:rPr>
            </a:br>
            <a:br>
              <a:rPr lang="en-US" altLang="en-US" sz="3600" dirty="0">
                <a:solidFill>
                  <a:schemeClr val="bg1"/>
                </a:solidFill>
              </a:rPr>
            </a:br>
            <a:r>
              <a:rPr lang="en-US" altLang="en-US" sz="3600" dirty="0">
                <a:solidFill>
                  <a:schemeClr val="bg1"/>
                </a:solidFill>
              </a:rPr>
              <a:t>13 I write these things to you who believe in the name of the Son of God so that you may know that you have eternal life. </a:t>
            </a:r>
            <a:r>
              <a:rPr lang="en-US" altLang="en-US" sz="3600" u="sng" dirty="0">
                <a:solidFill>
                  <a:schemeClr val="accent1">
                    <a:lumMod val="60000"/>
                    <a:lumOff val="40000"/>
                  </a:schemeClr>
                </a:solidFill>
              </a:rPr>
              <a:t>14 This is the confidence we have in approaching God: that if we ask anything according to his will, he hears us.</a:t>
            </a:r>
            <a:r>
              <a:rPr lang="en-US" altLang="en-US" sz="3600" dirty="0">
                <a:solidFill>
                  <a:schemeClr val="bg1"/>
                </a:solidFill>
              </a:rPr>
              <a:t> 15 And if we know that he hears us—whatever we ask—we know that we have what we asked of him.</a:t>
            </a:r>
            <a:br>
              <a:rPr lang="en-US" altLang="en-US" sz="3600" dirty="0">
                <a:solidFill>
                  <a:schemeClr val="bg1"/>
                </a:solidFill>
              </a:rPr>
            </a:br>
            <a:br>
              <a:rPr lang="en-US" altLang="en-US" sz="1800" dirty="0">
                <a:solidFill>
                  <a:schemeClr val="bg1"/>
                </a:solidFill>
              </a:rPr>
            </a:br>
            <a:endParaRPr lang="en-US" altLang="en-US" sz="1800" dirty="0">
              <a:solidFill>
                <a:schemeClr val="bg1"/>
              </a:solidFill>
            </a:endParaRPr>
          </a:p>
        </p:txBody>
      </p:sp>
      <p:sp>
        <p:nvSpPr>
          <p:cNvPr id="161795" name="Rectangle 3">
            <a:extLst>
              <a:ext uri="{FF2B5EF4-FFF2-40B4-BE49-F238E27FC236}">
                <a16:creationId xmlns:a16="http://schemas.microsoft.com/office/drawing/2014/main" id="{9E7D7900-FAAE-1181-9683-171020D987B2}"/>
              </a:ext>
            </a:extLst>
          </p:cNvPr>
          <p:cNvSpPr>
            <a:spLocks noChangeArrowheads="1"/>
          </p:cNvSpPr>
          <p:nvPr/>
        </p:nvSpPr>
        <p:spPr bwMode="auto">
          <a:xfrm>
            <a:off x="609600" y="387350"/>
            <a:ext cx="7991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45900833"/>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4374</TotalTime>
  <Words>966</Words>
  <Application>Microsoft Office PowerPoint</Application>
  <PresentationFormat>On-screen Show (4:3)</PresentationFormat>
  <Paragraphs>61</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Times New Roman</vt:lpstr>
      <vt:lpstr>Trade Gothic Next Heavy</vt:lpstr>
      <vt:lpstr>Default Design</vt:lpstr>
      <vt:lpstr>PowerPoint Presentation</vt:lpstr>
      <vt:lpstr>Part 10  </vt:lpstr>
      <vt:lpstr>PowerPoint Presentation</vt:lpstr>
      <vt:lpstr>1 John 5:13-21 NIV Concluding Affirmations  13 I write these things to you who believe in the name of the Son of God so that you may know that you have eternal life. 14 This is the confidence we have in approaching God: that if we ask anything according to his will, he hears us. 15 And if we know that he hears us—whatever we ask—we know that we have what we asked of him.  </vt:lpstr>
      <vt:lpstr>1 John 5:13-21 NIV  16 If you see any brother or sister commit a sin that does not lead to death, you should pray and God will give them life. I refer to those whose sin does not lead to death. There is a sin that leads to death. I am not saying that you should pray about that. 17 All wrongdoing is sin, and there is sin that does not lead to death.  </vt:lpstr>
      <vt:lpstr>1 John 5:13-21 NIV  18 We know that anyone born of God does not continue to sin; the One who was born of God keeps them safe, and the evil one cannot harm them. 19 We know that we are children of God, and that the whole world is under the control of the evil one. 20 We know also that the Son of God has come and has given us understanding, so that we may know him who is true. </vt:lpstr>
      <vt:lpstr>1 John 5:13-21 NIV  And we are in him who is true by being in his Son Jesus Christ. He is the true God and eternal life.   21 Dear children, keep yourselves from idols.</vt:lpstr>
      <vt:lpstr>PowerPoint Presentation</vt:lpstr>
      <vt:lpstr>1 John 5:13-21 NIV Concluding Affirmations  13 I write these things to you who believe in the name of the Son of God so that you may know that you have eternal life. 14 This is the confidence we have in approaching God: that if we ask anything according to his will, he hears us. 15 And if we know that he hears us—whatever we ask—we know that we have what we asked of him.  </vt:lpstr>
      <vt:lpstr>Ephesians 3:12  New International Version  12 In him and through faith in him we may approach God with freedom and confidence. </vt:lpstr>
      <vt:lpstr>James 4:8 New International Version  8 Come near to God and he will come near to you. Wash your hands, you sinners, and purify your hearts, you double-minded.</vt:lpstr>
      <vt:lpstr>Hebrews 4:16 New International Version  16 Let us then approach God’s throne of grace with confidence, so that we may receive mercy and find grace to help us in our time of need.</vt:lpstr>
      <vt:lpstr>PowerPoint Presentation</vt:lpstr>
      <vt:lpstr>1 John 5:13-21 NIV  16 If you see any brother or sister commit a sin that does not lead to death, you should pray and God will give them life. I refer to those whose sin does not lead to death. There is a sin that leads to death. I am not saying that you should pray about that. 17 All wrongdoing is sin, and there is sin that does not lead to death.  </vt:lpstr>
      <vt:lpstr>The concept of the sin that leads to death, as described in 1 John 5:16-17, is a sobering reminder of the seriousness of persistent, willful rejection of God’s grace. Whether understood as blasphemy against the Holy Spirit, apostasy, or persistent unrepentant sin, this sin results in spiritual death and eternal separation from God. In contrast, sins that do not lead to death can be forgiven upon genuine repentance, and believers are encouraged to intercede and support one another in overcoming sin.  https://bibleask.org/sin-leads-death-john-speaks/  </vt:lpstr>
      <vt:lpstr> The Bible provides clear guidance on the importance of repentance, vigilance against hardening of heart, and assurance of salvation for those who remain in Christ. Believers are called to live in the light of God’s grace, continually turning to Him for forgiveness and striving to walk in obedience to His Word. Through this, they can avoid the fatal consequences of the sin that leads to death and experience the fullness of life in Christ.  https://bibleask.org/sin-leads-death-john-speaks/</vt:lpstr>
      <vt:lpstr>PowerPoint Presentation</vt:lpstr>
      <vt:lpstr>1 John 5:13-21 NIV  And we are in him who is true by being in his Son Jesus Christ. He is the true God and eternal life.   21 Dear children, keep yourselves from idols.</vt:lpstr>
    </vt:vector>
  </TitlesOfParts>
  <Company>Pasadena Park Nazarene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John-Part 10</dc:title>
  <dc:creator>Mark</dc:creator>
  <cp:lastModifiedBy>MARK VANBEBBER</cp:lastModifiedBy>
  <cp:revision>710</cp:revision>
  <dcterms:created xsi:type="dcterms:W3CDTF">2003-06-08T16:52:33Z</dcterms:created>
  <dcterms:modified xsi:type="dcterms:W3CDTF">2025-07-26T17:47:47Z</dcterms:modified>
</cp:coreProperties>
</file>