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6378" r:id="rId2"/>
    <p:sldId id="6508" r:id="rId3"/>
    <p:sldId id="6370" r:id="rId4"/>
    <p:sldId id="6492" r:id="rId5"/>
    <p:sldId id="6500" r:id="rId6"/>
    <p:sldId id="6493" r:id="rId7"/>
    <p:sldId id="6494" r:id="rId8"/>
    <p:sldId id="6495" r:id="rId9"/>
    <p:sldId id="6304" r:id="rId10"/>
    <p:sldId id="6479" r:id="rId11"/>
    <p:sldId id="6478" r:id="rId12"/>
    <p:sldId id="6381" r:id="rId13"/>
    <p:sldId id="6290" r:id="rId14"/>
    <p:sldId id="6498" r:id="rId15"/>
    <p:sldId id="6502" r:id="rId16"/>
    <p:sldId id="6503" r:id="rId17"/>
    <p:sldId id="6515" r:id="rId18"/>
    <p:sldId id="6496" r:id="rId19"/>
    <p:sldId id="6504" r:id="rId20"/>
    <p:sldId id="6505" r:id="rId21"/>
    <p:sldId id="6476" r:id="rId22"/>
    <p:sldId id="6499" r:id="rId23"/>
    <p:sldId id="6483" r:id="rId24"/>
    <p:sldId id="6497" r:id="rId25"/>
    <p:sldId id="6501" r:id="rId26"/>
    <p:sldId id="6506" r:id="rId27"/>
    <p:sldId id="6507" r:id="rId28"/>
    <p:sldId id="6509" r:id="rId29"/>
    <p:sldId id="6510" r:id="rId30"/>
    <p:sldId id="6511" r:id="rId31"/>
    <p:sldId id="6512" r:id="rId32"/>
    <p:sldId id="6514" r:id="rId33"/>
    <p:sldId id="6513" r:id="rId34"/>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CAFF"/>
    <a:srgbClr val="6DD9FF"/>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93765" autoAdjust="0"/>
  </p:normalViewPr>
  <p:slideViewPr>
    <p:cSldViewPr showGuides="1">
      <p:cViewPr varScale="1">
        <p:scale>
          <a:sx n="105" d="100"/>
          <a:sy n="105" d="100"/>
        </p:scale>
        <p:origin x="1392" y="120"/>
      </p:cViewPr>
      <p:guideLst>
        <p:guide orient="horz" pos="220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3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4/11/2026</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4/11/2026</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CE3B2-4F39-C26F-A2E0-0873346DDD9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4692AE9-254C-4E24-F57D-BB840EB38D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1A40527-1025-9E4B-16E2-9B96FAB074C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6D0CA9D-AC64-40D8-0510-FD54F763C5E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FDFF921B-8698-CBAB-D4AE-4D6E3032E9F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D2585DC-47D8-0F70-DDB9-E616BFC1F47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4668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9E3F-3291-6C62-5D15-A31E8C2EFCA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E39FD5C-26D3-B2B5-0E3E-22EF458BBD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F305BD6-AC0E-83AD-77BD-F975950B2DF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9CC6B87-EB91-36A2-DE45-430E8E9846A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E2B6F8C5-D15B-032E-BD12-BC21E4D3240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2CDF2EB8-F3FF-B744-9430-4AB29FA762F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222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89D89-5B82-153D-F185-DB296D9FEA6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908AD6C-EA55-3349-1720-234B76D4C8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B2081B2-5CCF-DA44-B99B-690EECE1D2C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156A0D6-7301-C78A-DEEC-874B7F4562E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4D0D3BE2-13BE-EB0C-F626-6A486854CDB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48D23D3-73FA-9324-B1C2-4135BADEB7B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2924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C1D75-3145-23A1-BFF3-35CC540D6C2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AE3B84C-A551-39BB-87A3-6A58CB50D2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82E78F2-DE2F-9F60-57BA-0A1B427610E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55C22BC-B75B-2CAA-200F-1139F47ADCF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CDF8C84-411F-5FDF-80DB-A8DBE4AC25C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182CE6C-20B3-50A5-8715-89DFB4D3282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2894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99AB8-65C5-6306-E596-1A2C55C2856F}"/>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CEF99DD-D06A-0504-E210-797DD8E39A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E1C3405-0BED-EECD-72F6-28FFD458E19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215B201-C31D-16D4-A8C6-A58D9470889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2130D3DB-1617-5963-FE16-E83941A3AFD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BCBBD5C-A8C2-141B-CC77-BA6A389E509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2415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9F88-E7E3-392B-7E1A-6EC767518B3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C650121-38D4-8645-65F3-892CCD71BA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EFB6249-3933-8274-7C83-1C7B7102259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913D506-86FA-EDF2-3CC8-46796403594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E3963A2B-2A0D-2115-F0AE-39170794C2D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08A9D69-34B8-8ED7-7E3B-7F69C654E5C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7823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A0B0-1149-8B6A-556E-1B7C8B9A401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94FEF87-ED1F-275C-71FF-D8BA52BF67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157D945-5063-D7E1-6BF2-E15BEA9AB07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C567E34-B850-7054-3930-4C023BA7801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0B0067C0-C37C-14BF-EF0F-3A003C4E7CF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C2B8DC0-3C5F-12DE-36AF-02AC490918B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0328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21B08-303B-A7E7-AC2A-6F3AAA51342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9326D57-6647-577B-2551-C991C14EA6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2A552D0-4F8D-8571-0AD2-A8D34CF1A97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86801E6-9F81-485D-00E1-0EFFC244CF1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0A5EDBB-45E7-4EDD-868E-224AA4407A8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065F469-9366-13AF-2D49-90F12B46052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397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6D97-E326-C45C-8E2D-9C5A93BD8F3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9F54EAC-65DF-650C-676C-2B9F0B8F9E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EF9C78CE-8CC9-A48F-FD94-F1184F3BBF17}"/>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A10105A-9AB1-6BE6-360F-9E06FD4630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7BC4985-7D33-6A1C-D0B0-337B2E40AB4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7C9FCDE-5598-9EAB-0C62-CC0D6BB297B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6990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76212-86D1-B258-61D9-EC2EA7E8B05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28BB179-D389-0262-7E83-0DE7F5FA78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3164BB2-1A66-18F5-70ED-3479B1D5082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FB0E3468-C56A-DC89-6DCB-7EE40D850DD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FE4DC987-6CE9-2096-D7A6-2AF45676806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7CD22CB-53D5-057B-26F1-ECD70A70D6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734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B2C7-083D-FBFE-8F4A-CCB54F683F3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EADF4CB-B48A-F1B2-BA9D-D9B03D7D2E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B8FAEBD-43F6-3FD9-BEE4-57371301CAF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B3A277A-EA54-BB55-E566-AFADB9987B1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B4544FDC-11BA-0235-1ECF-58D0B74AB41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0BE6A4F-AB2E-EC87-F949-95E86997F6E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4845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2D51-AECD-2B71-5A96-BC0F80737EE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7E1B8B3-0212-4299-3A14-036C1E743A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B80B071-4CBD-144E-D1D3-A71F0880ACE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4D60B2B-5CB6-6039-BC88-3072037CAB1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0E3B8BE0-6B65-33CC-AB28-D2E42D3BE60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B9393A1-8CB8-0F26-F366-B4FD8AD2223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1806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99AF5-DAD5-E3D3-2751-E686C273D93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52198D1-E96D-297A-5B2C-B565B8C441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8E242B7-B0A2-78A1-B989-E84FA4EEB76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3087AB3-82BC-970E-5524-2DF0D303107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DE2322D-E771-CD03-7901-58B8FF67506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F33E3FA-2D9B-DB10-6BAE-E854EB07123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871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7261-39FE-5E1E-1209-81954F9F01B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D076937-BAAF-17A4-9CF4-4F620558AF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5E263FB-8122-B3F5-0722-B3A719F8D13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70ABEE3-4F6A-C700-88F3-9D492090792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2814791E-DF55-B84B-8404-8F322CC6901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062D159-F046-5834-4016-8A4FAD7983E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8334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FF1D8-9F9F-63C4-9AD5-FE4A0431452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E5C28B5-0F73-3CB9-D02C-E4485EB92F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F1B6606-E812-E05D-80F2-227109F5E1C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DC10234-2C8D-C7FB-3F9F-8E418A6EC1B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6BBFBC20-5EDC-50F0-A636-1ADC542B4D2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8AEE04E-DF0C-9B6D-52EB-D2B2A97D7A9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98488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CE050-F6AB-BFFB-ACF0-D5418517B0D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898A07C-F301-E516-1B41-3B5AEE8C57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27666B1-512B-1329-2BD7-2F596C2EA0D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8EB0183-8BC1-BD1B-4D3E-29B404AAE3B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54C4EA0-D059-5725-36A5-520C87C2111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6193A38-73D3-5A11-ADBD-411C1335836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3568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E36C4-82E3-6003-A242-F084368C09E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5C05E4F-4E2B-036F-00D5-B7B630433E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AC97727-FC5C-1BC2-3B33-8A175B676CF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58F5393-B60A-A187-2186-7D6733140D9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070CEC1-2025-5EE5-70F9-362BBFF2DEF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275396F-90F5-6E7C-E053-C5F9A669B56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3696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A541C-D02F-99D9-2B94-2BE2F6D9E46D}"/>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EB6C569-9F61-A781-3974-133A26D285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10ED0EC-EC21-8E0C-EFAC-689A824AC7F7}"/>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0C36B37-8B45-0B49-51DE-BF60FD3BB82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1836DA2-A6A7-662C-637A-8698F9F36EB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AA4F42F-638B-4ABA-743C-6B63D1BFF01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5704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2F84-C536-0A92-2E01-126D5260AE9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7823D93-1C19-8A95-10CF-2C1C327209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7E88FC0-B8EA-03CE-8DCA-3D5B5FC71F6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C098F73-B050-9267-5D65-877AB23E8F6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784E1D6-EEA0-07C2-C0C9-9F61466726B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4D6879C-7725-C95A-F89F-AC60846943B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1285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8BCE-3F68-D185-D28A-AB528774185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731CB65-5F84-B1D3-7BD5-A6A8C4C76A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D3C24A7-5351-EBB3-D5B8-1D36F9BFA8B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22FB598-E48B-E59B-7688-BE913BE3160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12EE00D-71A4-1627-DF71-1F25AA9A42C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A5F6EEE-4C5A-6799-E09A-8962DB78E6D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7217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B23C-170B-150E-1CC9-2FE9DE43A13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2A576D4-965E-09B5-B071-0269FB226B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487C300-8B53-9DF6-09DB-688E72EAFA5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A8D8DAE-6CC4-EE5A-B105-E2FDAA3326C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4F64574F-C17B-E782-D80B-E33D2809498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EA7CB8D-1F61-D71A-9812-CA62CBD040E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6481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6D2D-7826-6BBC-F41C-6D3E96C6643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624C72F-6A61-0D3F-FB34-0949A14BAF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6760719-E6FB-960A-4444-14536D1929C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3D59C7D-4EC4-F756-8472-3681ADA10AD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6F836C9-6663-0B04-AD69-BB77A9502C9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9F67DFC-31FF-1553-4C20-33E6177C0A9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213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B7DA-D70A-C23E-792E-CEC59CC8EE7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E440950-FB54-E696-F097-E28C963D3F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EE3AB74A-B4FF-D742-1C57-ECE7CA80934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BC3CFEA-7118-3C8D-D748-A3B2E7380B3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4D8AD4A-E4FA-0440-4A16-4ADB46BCE79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02EFB25-2E1B-8E86-E48D-3D216879B03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2646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5759-0795-53B8-DE1F-9448F2E5738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39D942D-8AE3-9633-D4AE-187B8A3A47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27AD284-3DBA-FE6C-71E2-0CD6C9D4EED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DDCDE4D-B824-83D0-6F11-B0E5FBCF96F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FA384CAB-E7A7-09B7-D493-64BEDC0F896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DAEC783-FD9C-B5A5-C471-7E8B21E89F9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89486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7EB17-8F23-BEDD-299D-983FBF8D85CF}"/>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45FBCA4-C793-1C8D-C9D1-04CD7AD804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62FF3B0-91C8-E309-8472-92BB73B9ADC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03DFBD7-71C0-8FE4-0B29-3E4BB95A7F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4AC05261-A801-B615-F2D6-10AB50C5820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517E92D-E07A-CF9E-38DE-73021A04592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81776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D2E0-CB64-E4C4-46B1-F6FEBBEE88E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AD2ACA9-D940-E5EB-F83E-3CDC24B78D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7138D2C-D5FE-92FB-4A51-D33DA77EC15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CF5680C-AA73-B9A6-A20D-15E995FA709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5DF0247-3352-7006-AE0D-C39B8A00F69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A9C26A8-B79B-16DA-5DB9-00ABA025ED5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6260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EB33B-EB2B-2ABE-8ED6-85B33BE9873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394EE84-0621-3EEE-DEBE-32E496FEA7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23B2B58-17ED-1B78-C6FF-938D75BB534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5BFB383-BDD5-F0D0-5AE0-9ED552F2454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D23BB59-3149-939B-4C6F-AE7F365F1F5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9B336AD7-F460-2A33-D90C-1D1FD315019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7919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904CB-604C-378C-5886-2A86C16E975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4758A14-53C3-D317-56CB-75D4B8A338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76E9FF4-2462-B583-46BD-B5D9C2D67E4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8742E16-58A2-6EA6-9ED7-855A519B6AB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79E8343-9219-70DB-81C5-307AEF8A359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10559D37-4B5E-FE60-1FBE-457BD087B25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5786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3A5F-B31C-E1E6-0046-98C64C68C4F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5E081948-1D08-F7CF-CFAE-77B5AC1814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E0D8235-2EFE-1ED5-F327-0BC6B137A50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183BBDC-F736-307B-424C-33DA043E264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567032A-6492-EDEE-73A3-98F65CB33B2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2F3792A4-98A6-B3AE-40BC-3439303B035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9562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62DBF-5E32-F6CC-F8E1-BD475A96D80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E5EA727-F6DB-ACAD-703C-FBE0EECD12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41ED694-F171-257E-88D8-C721EC7151B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E2C5CCA-2A1F-5FC9-327E-309F9D83646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00ADF093-A7CE-DAB4-664E-69506A2FEB7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12D295C-DA1C-87F3-FB1E-3DC5BE5F574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16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7FF8-5D2A-0A24-E1D9-67FA7BBF460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B097851-8251-88FB-0F06-E613925A3A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D0D6360-0531-95B0-0805-E3C4DFF0326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4ED260D-ABC4-DA5F-3BE3-E9C1D00E8BF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00F18989-F605-4618-5261-2BF50416043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4582C9E-213E-0774-5A0B-C26DAC0934D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9760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6B742-3F7C-201E-AE67-FD68330D402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AA4DB2C-237D-E171-E8BA-6F16BC7725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58AC7C2-F8B4-E33E-0A19-4D05466E5BAB}"/>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2EDAEBA-79CC-6A50-2E8A-961829F058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FE058DB1-16AF-A694-8CA4-F2E2415A851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D5C9850-79E8-DCF5-A130-2EDA33918A8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3900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32CD-88F5-E142-0F74-E506725FCE6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58107A60-2B0B-D829-9A14-250AA131BB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B25B3AD-36C8-B27A-AF22-3F7AAB46C5F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126D356-483D-F24A-B27A-7B22C5FAED1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30C4F393-00D2-F9D6-561F-E710E01A97B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3E3DC08-E87D-91C2-A6E5-A09E918A2FD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56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a:extLst>
            <a:ext uri="{FF2B5EF4-FFF2-40B4-BE49-F238E27FC236}">
              <a16:creationId xmlns:a16="http://schemas.microsoft.com/office/drawing/2014/main" id="{DC1E65C4-E6F6-C098-E2A9-6141AB99A613}"/>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11257EE-B50B-53B3-B0E5-D93261C73D0D}"/>
              </a:ext>
            </a:extLst>
          </p:cNvPr>
          <p:cNvSpPr>
            <a:spLocks noChangeArrowheads="1"/>
          </p:cNvSpPr>
          <p:nvPr/>
        </p:nvSpPr>
        <p:spPr bwMode="auto">
          <a:xfrm>
            <a:off x="0" y="-7620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380669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5D69E103-B832-AC54-864D-FD17A5DEA30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FD20B4D-5979-1683-369F-A7222D7C229A}"/>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AA88D5DF-9B55-AC8D-04CA-327360DD4219}"/>
              </a:ext>
            </a:extLst>
          </p:cNvPr>
          <p:cNvSpPr txBox="1"/>
          <p:nvPr/>
        </p:nvSpPr>
        <p:spPr>
          <a:xfrm>
            <a:off x="0" y="4419600"/>
            <a:ext cx="9144000" cy="31393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The resurrection…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a living historical event message</a:t>
            </a:r>
          </a:p>
        </p:txBody>
      </p:sp>
    </p:spTree>
    <p:extLst>
      <p:ext uri="{BB962C8B-B14F-4D97-AF65-F5344CB8AC3E}">
        <p14:creationId xmlns:p14="http://schemas.microsoft.com/office/powerpoint/2010/main" val="209473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7ABCBDAD-6319-1FCA-CB03-A47730F6F14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9D209D1-C194-F695-E582-C2B7F53210C9}"/>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665F5331-951D-976D-39ED-8DAD65269F11}"/>
              </a:ext>
            </a:extLst>
          </p:cNvPr>
          <p:cNvSpPr txBox="1"/>
          <p:nvPr/>
        </p:nvSpPr>
        <p:spPr>
          <a:xfrm>
            <a:off x="0" y="3718679"/>
            <a:ext cx="9144000" cy="276998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The resurrection…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Stay close to this          historical event</a:t>
            </a:r>
          </a:p>
        </p:txBody>
      </p:sp>
    </p:spTree>
    <p:extLst>
      <p:ext uri="{BB962C8B-B14F-4D97-AF65-F5344CB8AC3E}">
        <p14:creationId xmlns:p14="http://schemas.microsoft.com/office/powerpoint/2010/main" val="162583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a:extLst>
            <a:ext uri="{FF2B5EF4-FFF2-40B4-BE49-F238E27FC236}">
              <a16:creationId xmlns:a16="http://schemas.microsoft.com/office/drawing/2014/main" id="{931E65D5-D3A9-0E89-E254-B4E73DBF921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9048E01-F631-D714-4162-CCB062F043DE}"/>
              </a:ext>
            </a:extLst>
          </p:cNvPr>
          <p:cNvSpPr>
            <a:spLocks noChangeArrowheads="1"/>
          </p:cNvSpPr>
          <p:nvPr/>
        </p:nvSpPr>
        <p:spPr bwMode="auto">
          <a:xfrm>
            <a:off x="0" y="-6096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7056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748DB9B8-3519-CA85-DE89-C7F502BB24B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F4D45F9-7CF8-A7EC-01B1-5566184E0A2B}"/>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5D8786B6-8826-9F1F-2A66-EA6FFBF3B6D7}"/>
              </a:ext>
            </a:extLst>
          </p:cNvPr>
          <p:cNvSpPr txBox="1"/>
          <p:nvPr/>
        </p:nvSpPr>
        <p:spPr>
          <a:xfrm>
            <a:off x="0" y="4419600"/>
            <a:ext cx="9144000" cy="203132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The resurrection…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6000" i="1" dirty="0">
                <a:solidFill>
                  <a:srgbClr val="FFFFFF"/>
                </a:solidFill>
              </a:rPr>
              <a:t>Living the historical life</a:t>
            </a:r>
            <a:endParaRPr kumimoji="0" lang="en-US" sz="60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444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74FE41CD-B758-7B02-DAC4-24306FC58B33}"/>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C54B510-600F-F3A1-A938-6BA4D65BBBA9}"/>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9A01E43A-E8FB-3D81-3D1B-4948E9C87A7A}"/>
              </a:ext>
            </a:extLst>
          </p:cNvPr>
          <p:cNvSpPr txBox="1"/>
          <p:nvPr/>
        </p:nvSpPr>
        <p:spPr>
          <a:xfrm>
            <a:off x="0" y="4419600"/>
            <a:ext cx="9144000"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000" i="1" dirty="0">
                <a:solidFill>
                  <a:srgbClr val="FFFFFF"/>
                </a:solidFill>
              </a:rPr>
              <a:t>Living the historical life…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Submit to God’s will</a:t>
            </a:r>
          </a:p>
        </p:txBody>
      </p:sp>
    </p:spTree>
    <p:extLst>
      <p:ext uri="{BB962C8B-B14F-4D97-AF65-F5344CB8AC3E}">
        <p14:creationId xmlns:p14="http://schemas.microsoft.com/office/powerpoint/2010/main" val="84252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E68E-1F32-16A1-3887-AB696A4CB1EA}"/>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8D62BBD-10C1-B1BE-5EAF-5C8134DA20C6}"/>
              </a:ext>
            </a:extLst>
          </p:cNvPr>
          <p:cNvSpPr>
            <a:spLocks noChangeArrowheads="1"/>
          </p:cNvSpPr>
          <p:nvPr/>
        </p:nvSpPr>
        <p:spPr bwMode="auto">
          <a:xfrm>
            <a:off x="0" y="-685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James 4:7-10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800" dirty="0">
                <a:solidFill>
                  <a:srgbClr val="FFFFFF"/>
                </a:solidFill>
                <a:effectLst>
                  <a:outerShdw blurRad="38100" dir="2700000" algn="tl">
                    <a:srgbClr val="000000"/>
                  </a:outerShdw>
                  <a:reflection endPos="0" dist="50800" dir="5400000" sy="-100000" algn="bl" rotWithShape="0"/>
                </a:effectLst>
              </a:rPr>
              <a:t>Living Bible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dirty="0">
                <a:solidFill>
                  <a:srgbClr val="FFFFFF"/>
                </a:solidFill>
                <a:effectLst>
                  <a:outerShdw blurRad="38100" dir="2700000" algn="tl">
                    <a:srgbClr val="000000"/>
                  </a:outerShdw>
                  <a:reflection endPos="0" dist="50800" dir="5400000" sy="-100000" algn="bl" rotWithShape="0"/>
                </a:effectLst>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7 </a:t>
            </a:r>
            <a:r>
              <a:rPr lang="en-US" altLang="en-US" sz="4000" u="sng" dirty="0">
                <a:solidFill>
                  <a:srgbClr val="FFFFFF"/>
                </a:solidFill>
                <a:effectLst>
                  <a:outerShdw blurRad="38100" dir="2700000" algn="tl">
                    <a:srgbClr val="000000"/>
                  </a:outerShdw>
                  <a:reflection endPos="0" dist="50800" dir="5400000" sy="-100000" algn="bl" rotWithShape="0"/>
                </a:effectLst>
              </a:rPr>
              <a:t>So give yourselves humbly to God.</a:t>
            </a:r>
            <a:r>
              <a:rPr lang="en-US" altLang="en-US" sz="4000" dirty="0">
                <a:solidFill>
                  <a:srgbClr val="FFFFFF"/>
                </a:solidFill>
                <a:effectLst>
                  <a:outerShdw blurRad="38100" dir="2700000" algn="tl">
                    <a:srgbClr val="000000"/>
                  </a:outerShdw>
                  <a:reflection endPos="0" dist="50800" dir="5400000" sy="-100000" algn="bl" rotWithShape="0"/>
                </a:effectLst>
              </a:rPr>
              <a:t> Resist the devil and he will flee from you. 8 And when you draw close to God, God will draw close to you. Wash your hands, you sinners, and let your hearts be filled with God alone to make them pure and true to him. 9 Let there be tears for the wrong things you have done. </a:t>
            </a:r>
          </a:p>
        </p:txBody>
      </p:sp>
    </p:spTree>
    <p:extLst>
      <p:ext uri="{BB962C8B-B14F-4D97-AF65-F5344CB8AC3E}">
        <p14:creationId xmlns:p14="http://schemas.microsoft.com/office/powerpoint/2010/main" val="129260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D9983-22A1-C63C-1CE8-0C2D4389E2D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97BBEF0-8F2F-DDFB-7F48-F2D68320180C}"/>
              </a:ext>
            </a:extLst>
          </p:cNvPr>
          <p:cNvSpPr>
            <a:spLocks noChangeArrowheads="1"/>
          </p:cNvSpPr>
          <p:nvPr/>
        </p:nvSpPr>
        <p:spPr bwMode="auto">
          <a:xfrm>
            <a:off x="0" y="-685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James 4:7-10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Living Bible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800" dirty="0">
                <a:solidFill>
                  <a:srgbClr val="FFFFFF"/>
                </a:solidFill>
                <a:effectLst>
                  <a:outerShdw blurRad="38100" dir="2700000" algn="tl">
                    <a:srgbClr val="000000"/>
                  </a:outerShdw>
                  <a:reflection endPos="0" dist="50800" dir="5400000" sy="-100000" algn="bl" rotWithShape="0"/>
                </a:effectLst>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Let there be sorrow and sincere grief. Let there be sadness instead of laughter, and gloom instead of joy. 10 Then when you realize your worthlessness before the Lord, he will lift you up, encourage and help you.</a:t>
            </a:r>
          </a:p>
        </p:txBody>
      </p:sp>
    </p:spTree>
    <p:extLst>
      <p:ext uri="{BB962C8B-B14F-4D97-AF65-F5344CB8AC3E}">
        <p14:creationId xmlns:p14="http://schemas.microsoft.com/office/powerpoint/2010/main" val="332347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034E7-61C3-A0E5-7D33-BB9E72C106D3}"/>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1EA2FF14-C066-2B4A-85DA-F0FBDD81480E}"/>
              </a:ext>
            </a:extLst>
          </p:cNvPr>
          <p:cNvSpPr>
            <a:spLocks noChangeArrowheads="1"/>
          </p:cNvSpPr>
          <p:nvPr/>
        </p:nvSpPr>
        <p:spPr bwMode="auto">
          <a:xfrm>
            <a:off x="0" y="-685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PIE IS GOOD !</a:t>
            </a:r>
          </a:p>
        </p:txBody>
      </p:sp>
      <p:pic>
        <p:nvPicPr>
          <p:cNvPr id="2" name="Picture 1">
            <a:extLst>
              <a:ext uri="{FF2B5EF4-FFF2-40B4-BE49-F238E27FC236}">
                <a16:creationId xmlns:a16="http://schemas.microsoft.com/office/drawing/2014/main" id="{87593C74-3E77-BDBC-C6BC-5FB526AF48B8}"/>
              </a:ext>
            </a:extLst>
          </p:cNvPr>
          <p:cNvPicPr>
            <a:picLocks noChangeAspect="1"/>
          </p:cNvPicPr>
          <p:nvPr/>
        </p:nvPicPr>
        <p:blipFill>
          <a:blip r:embed="rId3"/>
          <a:stretch>
            <a:fillRect/>
          </a:stretch>
        </p:blipFill>
        <p:spPr>
          <a:xfrm>
            <a:off x="0" y="838200"/>
            <a:ext cx="9144000" cy="6096000"/>
          </a:xfrm>
          <a:prstGeom prst="rect">
            <a:avLst/>
          </a:prstGeom>
        </p:spPr>
      </p:pic>
    </p:spTree>
    <p:extLst>
      <p:ext uri="{BB962C8B-B14F-4D97-AF65-F5344CB8AC3E}">
        <p14:creationId xmlns:p14="http://schemas.microsoft.com/office/powerpoint/2010/main" val="254593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244F-2A63-EFCC-D590-E287D19579FB}"/>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EF0CEF8-76D1-3F03-39C4-132E96AB5F37}"/>
              </a:ext>
            </a:extLst>
          </p:cNvPr>
          <p:cNvSpPr>
            <a:spLocks noChangeArrowheads="1"/>
          </p:cNvSpPr>
          <p:nvPr/>
        </p:nvSpPr>
        <p:spPr bwMode="auto">
          <a:xfrm>
            <a:off x="0" y="-76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4000" dirty="0">
              <a:solidFill>
                <a:srgbClr val="FFFFFF"/>
              </a:solidFill>
              <a:effectLst>
                <a:outerShdw blurRad="38100" dir="2700000" algn="tl">
                  <a:srgbClr val="000000"/>
                </a:outerShdw>
                <a:reflection endPos="0" dist="50800" dir="5400000" sy="-100000" algn="bl" rotWithShape="0"/>
              </a:effectLst>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humble pie</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noun</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-A pie formerly made from the edible organs of a deer or hog.</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-Humility, being humble.  </a:t>
            </a:r>
          </a:p>
        </p:txBody>
      </p:sp>
      <p:pic>
        <p:nvPicPr>
          <p:cNvPr id="3" name="Picture 2">
            <a:extLst>
              <a:ext uri="{FF2B5EF4-FFF2-40B4-BE49-F238E27FC236}">
                <a16:creationId xmlns:a16="http://schemas.microsoft.com/office/drawing/2014/main" id="{AB4005C0-47B2-94E8-AB69-A6A88AD9B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76200"/>
            <a:ext cx="5639043" cy="3891559"/>
          </a:xfrm>
          <a:prstGeom prst="rect">
            <a:avLst/>
          </a:prstGeom>
        </p:spPr>
      </p:pic>
    </p:spTree>
    <p:extLst>
      <p:ext uri="{BB962C8B-B14F-4D97-AF65-F5344CB8AC3E}">
        <p14:creationId xmlns:p14="http://schemas.microsoft.com/office/powerpoint/2010/main" val="413769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6FA09D-6FE2-F919-F82E-AEA6EC81D919}"/>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6277C82A-AA04-B8C2-AAC9-BF69FFB1D3BC}"/>
              </a:ext>
            </a:extLst>
          </p:cNvPr>
          <p:cNvPicPr>
            <a:picLocks noChangeAspect="1"/>
          </p:cNvPicPr>
          <p:nvPr/>
        </p:nvPicPr>
        <p:blipFill>
          <a:blip r:embed="rId3">
            <a:extLst>
              <a:ext uri="{28A0092B-C50C-407E-A947-70E740481C1C}">
                <a14:useLocalDpi xmlns:a14="http://schemas.microsoft.com/office/drawing/2010/main" val="0"/>
              </a:ext>
            </a:extLst>
          </a:blip>
          <a:srcRect r="2" b="2833"/>
          <a:stretch>
            <a:fillRect/>
          </a:stretch>
        </p:blipFill>
        <p:spPr>
          <a:xfrm>
            <a:off x="20" y="1282"/>
            <a:ext cx="9143980" cy="6856718"/>
          </a:xfrm>
          <a:prstGeom prst="rect">
            <a:avLst/>
          </a:prstGeom>
        </p:spPr>
      </p:pic>
      <p:sp>
        <p:nvSpPr>
          <p:cNvPr id="150531" name="Rectangle 3">
            <a:extLst>
              <a:ext uri="{FF2B5EF4-FFF2-40B4-BE49-F238E27FC236}">
                <a16:creationId xmlns:a16="http://schemas.microsoft.com/office/drawing/2014/main" id="{ADE01156-EDEF-E129-01B0-D0EC6D99F600}"/>
              </a:ext>
            </a:extLst>
          </p:cNvPr>
          <p:cNvSpPr>
            <a:spLocks noChangeArrowheads="1"/>
          </p:cNvSpPr>
          <p:nvPr/>
        </p:nvSpPr>
        <p:spPr bwMode="auto">
          <a:xfrm>
            <a:off x="0" y="-76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4000" b="0" i="0" u="none" strike="noStrike" kern="1200" cap="none" spc="0" normalizeH="0" baseline="0" noProof="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lang="en-US" altLang="en-US" sz="4000">
              <a:solidFill>
                <a:srgbClr val="FFFFFF"/>
              </a:solidFill>
              <a:effectLst>
                <a:outerShdw blurRad="38100" dir="2700000" algn="tl">
                  <a:srgbClr val="000000"/>
                </a:outerShdw>
                <a:reflection endPos="0" dist="50800" dir="5400000" sy="-100000" algn="bl" rotWithShape="0"/>
              </a:effectLst>
            </a:endParaRPr>
          </a:p>
          <a:p>
            <a:pPr marL="0" marR="0" lvl="0" indent="0" defTabSz="914400" rtl="0" eaLnBrk="1" fontAlgn="base" latinLnBrk="0" hangingPunct="1">
              <a:lnSpc>
                <a:spcPct val="100000"/>
              </a:lnSpc>
              <a:spcBef>
                <a:spcPct val="0"/>
              </a:spcBef>
              <a:spcAft>
                <a:spcPts val="600"/>
              </a:spcAft>
              <a:buClrTx/>
              <a:buSzTx/>
              <a:buFontTx/>
              <a:buNone/>
              <a:tabLst/>
              <a:defRPr/>
            </a:pPr>
            <a:endParaRPr kumimoji="0" lang="en-US" altLang="en-US" sz="4000" b="0" i="0" u="none" strike="noStrike" kern="1200" cap="none" spc="0" normalizeH="0" baseline="0" noProof="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5129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CC71EC44-FB94-1B5D-2210-936F4AC2058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4FD6011-14FE-F71C-38CE-108E3AB23BE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FFEA7BAE-BF28-43F6-34F1-153494E42C24}"/>
              </a:ext>
            </a:extLst>
          </p:cNvPr>
          <p:cNvSpPr txBox="1"/>
          <p:nvPr/>
        </p:nvSpPr>
        <p:spPr>
          <a:xfrm>
            <a:off x="0" y="4419600"/>
            <a:ext cx="9144000" cy="203132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 resurrection…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Living the historical life</a:t>
            </a:r>
          </a:p>
        </p:txBody>
      </p:sp>
    </p:spTree>
    <p:extLst>
      <p:ext uri="{BB962C8B-B14F-4D97-AF65-F5344CB8AC3E}">
        <p14:creationId xmlns:p14="http://schemas.microsoft.com/office/powerpoint/2010/main" val="8049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134FF-B1D4-C04F-D8B0-1E39AE4EF5DF}"/>
            </a:ext>
          </a:extLst>
        </p:cNvPr>
        <p:cNvGrpSpPr/>
        <p:nvPr/>
      </p:nvGrpSpPr>
      <p:grpSpPr>
        <a:xfrm>
          <a:off x="0" y="0"/>
          <a:ext cx="0" cy="0"/>
          <a:chOff x="0" y="0"/>
          <a:chExt cx="0" cy="0"/>
        </a:xfrm>
      </p:grpSpPr>
      <p:sp>
        <p:nvSpPr>
          <p:cNvPr id="150541" name="Rectangle 15054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43" name="Rectangle 15054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305C9B-291D-C3DC-0C0F-095E9DC5E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668655"/>
            <a:ext cx="8178799" cy="5520689"/>
          </a:xfrm>
          <a:prstGeom prst="rect">
            <a:avLst/>
          </a:prstGeom>
        </p:spPr>
      </p:pic>
      <p:sp>
        <p:nvSpPr>
          <p:cNvPr id="150531" name="Rectangle 3">
            <a:extLst>
              <a:ext uri="{FF2B5EF4-FFF2-40B4-BE49-F238E27FC236}">
                <a16:creationId xmlns:a16="http://schemas.microsoft.com/office/drawing/2014/main" id="{69CE82F3-8C00-B207-4F20-77DC630B4B6C}"/>
              </a:ext>
            </a:extLst>
          </p:cNvPr>
          <p:cNvSpPr>
            <a:spLocks noChangeArrowheads="1"/>
          </p:cNvSpPr>
          <p:nvPr/>
        </p:nvSpPr>
        <p:spPr bwMode="auto">
          <a:xfrm>
            <a:off x="0" y="-76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4000" b="0" i="0" u="none" strike="noStrike" kern="1200" cap="none" spc="0" normalizeH="0" baseline="0" noProof="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lang="en-US" altLang="en-US" sz="4000">
              <a:solidFill>
                <a:srgbClr val="FFFFFF"/>
              </a:solidFill>
              <a:effectLst>
                <a:outerShdw blurRad="38100" dir="2700000" algn="tl">
                  <a:srgbClr val="000000"/>
                </a:outerShdw>
                <a:reflection endPos="0" dist="50800" dir="5400000" sy="-100000" algn="bl" rotWithShape="0"/>
              </a:effectLst>
            </a:endParaRPr>
          </a:p>
          <a:p>
            <a:pPr marL="0" marR="0" lvl="0" indent="0" defTabSz="914400" rtl="0" eaLnBrk="1" fontAlgn="base" latinLnBrk="0" hangingPunct="1">
              <a:lnSpc>
                <a:spcPct val="100000"/>
              </a:lnSpc>
              <a:spcBef>
                <a:spcPct val="0"/>
              </a:spcBef>
              <a:spcAft>
                <a:spcPts val="600"/>
              </a:spcAft>
              <a:buClrTx/>
              <a:buSzTx/>
              <a:buFontTx/>
              <a:buNone/>
              <a:tabLst/>
              <a:defRPr/>
            </a:pPr>
            <a:endParaRPr kumimoji="0" lang="en-US" altLang="en-US" sz="4000" b="0" i="0" u="none" strike="noStrike" kern="1200" cap="none" spc="0" normalizeH="0" baseline="0" noProof="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913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AFF02-3DC3-B8C1-71A3-EC483442624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84097FB-7E1F-EB47-D257-803B63702B44}"/>
              </a:ext>
            </a:extLst>
          </p:cNvPr>
          <p:cNvSpPr>
            <a:spLocks noChangeArrowheads="1"/>
          </p:cNvSpPr>
          <p:nvPr/>
        </p:nvSpPr>
        <p:spPr bwMode="auto">
          <a:xfrm>
            <a:off x="0" y="-6096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James 4:6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6 But he gives us more grace. That is why Scripture says: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“God opposes the proud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but shows favor to the humble.”</a:t>
            </a:r>
            <a:endParaRPr kumimoji="0" lang="en-US" altLang="en-US"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2598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B4A59F47-9792-9D57-270F-7E93172648E9}"/>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A1E55A4-B0F3-F6A8-C4DE-92537F2C2B5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94FA46C1-EF6A-E06A-66F1-4745215035F6}"/>
              </a:ext>
            </a:extLst>
          </p:cNvPr>
          <p:cNvSpPr txBox="1"/>
          <p:nvPr/>
        </p:nvSpPr>
        <p:spPr>
          <a:xfrm>
            <a:off x="0" y="4419600"/>
            <a:ext cx="9144000"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000" i="1" dirty="0">
                <a:solidFill>
                  <a:srgbClr val="FFFFFF"/>
                </a:solidFill>
              </a:rPr>
              <a:t>Living the historical life…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God receives the glory!</a:t>
            </a:r>
          </a:p>
        </p:txBody>
      </p:sp>
    </p:spTree>
    <p:extLst>
      <p:ext uri="{BB962C8B-B14F-4D97-AF65-F5344CB8AC3E}">
        <p14:creationId xmlns:p14="http://schemas.microsoft.com/office/powerpoint/2010/main" val="127948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9A4D-BDEF-5EF2-6915-EDE715A05533}"/>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1485DF8-5143-4BCF-1B2A-EE59F778408D}"/>
              </a:ext>
            </a:extLst>
          </p:cNvPr>
          <p:cNvSpPr>
            <a:spLocks noChangeArrowheads="1"/>
          </p:cNvSpPr>
          <p:nvPr/>
        </p:nvSpPr>
        <p:spPr bwMode="auto">
          <a:xfrm>
            <a:off x="0" y="-457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Psalm 19:1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 The heavens declare the glory of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the skies proclaim the work of his hands.</a:t>
            </a:r>
          </a:p>
        </p:txBody>
      </p:sp>
    </p:spTree>
    <p:extLst>
      <p:ext uri="{BB962C8B-B14F-4D97-AF65-F5344CB8AC3E}">
        <p14:creationId xmlns:p14="http://schemas.microsoft.com/office/powerpoint/2010/main" val="47166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6E8A-D78D-8997-7DF8-68C78161A95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77372126-8808-5817-6787-AF18E8B761FA}"/>
              </a:ext>
            </a:extLst>
          </p:cNvPr>
          <p:cNvSpPr>
            <a:spLocks noChangeArrowheads="1"/>
          </p:cNvSpPr>
          <p:nvPr/>
        </p:nvSpPr>
        <p:spPr bwMode="auto">
          <a:xfrm>
            <a:off x="0" y="-685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Romans 1:20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New Century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FFFFFF"/>
                </a:solidFill>
                <a:effectLst>
                  <a:outerShdw blurRad="38100" dir="2700000" algn="tl">
                    <a:srgbClr val="000000"/>
                  </a:outerShdw>
                  <a:reflection endPos="0" dist="50800" dir="5400000" sy="-100000" algn="bl" rotWithShape="0"/>
                </a:effectLst>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r="2700000" algn="tl">
                    <a:srgbClr val="000000"/>
                  </a:outerShdw>
                  <a:reflection endPos="0" dist="50800" dir="5400000" sy="-100000" algn="bl" rotWithShape="0"/>
                </a:effectLst>
              </a:rPr>
              <a:t>20 There are things about him that people cannot see—his eternal power and all the things that make him God. But since the beginning of the world those things have been easy to understand by what God has made. So people have no excuse for the bad things they do.</a:t>
            </a:r>
            <a:endPar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6975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B589-9EC6-828B-1E1E-1D0560CE9D09}"/>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84F2E25-DC8C-37A7-6BB5-BB1FA046760F}"/>
              </a:ext>
            </a:extLst>
          </p:cNvPr>
          <p:cNvSpPr>
            <a:spLocks noChangeArrowheads="1"/>
          </p:cNvSpPr>
          <p:nvPr/>
        </p:nvSpPr>
        <p:spPr bwMode="auto">
          <a:xfrm>
            <a:off x="0" y="-1447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Ephesians 3:20-21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20 </a:t>
            </a:r>
            <a:r>
              <a:rPr kumimoji="0" lang="en-US" altLang="en-US" sz="36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Now glory be to God</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who by his mighty power at work within us is able to do far more than we would ever dare to ask or even dream of—infinitely beyond our highest prayers, desires, thoughts, or hopes. </a:t>
            </a:r>
            <a:r>
              <a:rPr kumimoji="0" lang="en-US" altLang="en-US" sz="36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21 May he be given glory forever and ever through endless ages because of his master plan of salvation for the Church through Jesus Christ.</a:t>
            </a:r>
          </a:p>
        </p:txBody>
      </p:sp>
    </p:spTree>
    <p:extLst>
      <p:ext uri="{BB962C8B-B14F-4D97-AF65-F5344CB8AC3E}">
        <p14:creationId xmlns:p14="http://schemas.microsoft.com/office/powerpoint/2010/main" val="243115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74633-F687-13FB-00D8-D87D4AE1FAE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2BCAEA2-A100-12FA-3E8A-609835C2CA2C}"/>
              </a:ext>
            </a:extLst>
          </p:cNvPr>
          <p:cNvSpPr>
            <a:spLocks noChangeArrowheads="1"/>
          </p:cNvSpPr>
          <p:nvPr/>
        </p:nvSpPr>
        <p:spPr bwMode="auto">
          <a:xfrm>
            <a:off x="0" y="-1447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 Thessalonians 2:4-8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4 On the contrary, we speak as those approved by God to be entrusted with the gospel. </a:t>
            </a:r>
            <a:r>
              <a:rPr kumimoji="0" lang="en-US" altLang="en-US" sz="36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We are not trying to please people but God, who tests our hearts.</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5 You know we never used flattery, nor did we put on a mask to cover up greed—God is our witness. 6 We were not looking for praise from people, not from you or anyone else, even though as apostles of Christ we could have asserted our authority. </a:t>
            </a: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7590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4E8C-0D21-96BD-2BED-2AB084DD887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BE824F7-ADD9-C835-2DD9-7653D4207177}"/>
              </a:ext>
            </a:extLst>
          </p:cNvPr>
          <p:cNvSpPr>
            <a:spLocks noChangeArrowheads="1"/>
          </p:cNvSpPr>
          <p:nvPr/>
        </p:nvSpPr>
        <p:spPr bwMode="auto">
          <a:xfrm>
            <a:off x="0" y="-1219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 Thessalonians 2:4-8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7 Instead, we were like young children among you.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Just as a nursing mother cares for her children, 8 so we cared for you. Because we loved you so much, we were delighted to share with you not only the gospel of God but our lives as well. </a:t>
            </a:r>
          </a:p>
        </p:txBody>
      </p:sp>
    </p:spTree>
    <p:extLst>
      <p:ext uri="{BB962C8B-B14F-4D97-AF65-F5344CB8AC3E}">
        <p14:creationId xmlns:p14="http://schemas.microsoft.com/office/powerpoint/2010/main" val="279357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5A94-7B38-745C-50F8-CABAACDEA66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54CFA3D-BF9E-6211-52EA-68A1FAEEE4DD}"/>
              </a:ext>
            </a:extLst>
          </p:cNvPr>
          <p:cNvSpPr>
            <a:spLocks noChangeArrowheads="1"/>
          </p:cNvSpPr>
          <p:nvPr/>
        </p:nvSpPr>
        <p:spPr bwMode="auto">
          <a:xfrm>
            <a:off x="0" y="-7620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600" dirty="0">
                <a:solidFill>
                  <a:srgbClr val="FFFFFF"/>
                </a:solidFill>
                <a:effectLst>
                  <a:outerShdw blurRad="38100" dir="2700000" algn="tl">
                    <a:srgbClr val="000000"/>
                  </a:outerShdw>
                  <a:reflection endPos="0" dist="50800" dir="5400000" sy="-100000" algn="bl" rotWithShape="0"/>
                </a:effectLst>
              </a:rPr>
              <a:t>Petra</a:t>
            </a: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So many choices come from those who think they know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There's a way that seems right to a man but it only brings him death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a:t>
            </a:r>
            <a:r>
              <a:rPr kumimoji="0" lang="en-US" altLang="en-US" sz="44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go the way that leads to life till I draw my dying breath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96629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C140D-8A0F-AAEF-79FA-28CCFA45E71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D374FDF4-C365-91BB-9CFF-240A0BBC31F2}"/>
              </a:ext>
            </a:extLst>
          </p:cNvPr>
          <p:cNvSpPr>
            <a:spLocks noChangeArrowheads="1"/>
          </p:cNvSpPr>
          <p:nvPr/>
        </p:nvSpPr>
        <p:spPr bwMode="auto">
          <a:xfrm>
            <a:off x="0" y="-1219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44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44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have the wisdom to discern the two apart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44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44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do the things that please the father's heart</a:t>
            </a:r>
            <a:endParaRPr kumimoji="0" lang="en-US" altLang="en-US" sz="11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072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FDB80-68D8-0E11-3436-056FA756ABD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4BD8D63-4D3B-2C1A-4FA3-FFD2C3029C5C}"/>
              </a:ext>
            </a:extLst>
          </p:cNvPr>
          <p:cNvSpPr>
            <a:spLocks noChangeArrowheads="1"/>
          </p:cNvSpPr>
          <p:nvPr/>
        </p:nvSpPr>
        <p:spPr bwMode="auto">
          <a:xfrm>
            <a:off x="0" y="-6096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Ephesians 1:15-23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15 For this reason, ever since I heard about your faith in the Lord Jesus and your love for all God’s people, 16 I have not stopped giving thanks for you, remembering you in my prayers. 17 I keep asking that the God of our Lord Jesus Christ, the glorious Father, may give you the Spirit</a:t>
            </a:r>
            <a:r>
              <a:rPr lang="en-US" altLang="en-US" sz="3600" dirty="0">
                <a:solidFill>
                  <a:srgbClr val="FFFFFF"/>
                </a:solidFill>
                <a:effectLst>
                  <a:outerShdw blurRad="38100" dir="2700000" algn="tl">
                    <a:srgbClr val="000000"/>
                  </a:outerShdw>
                  <a:reflection endPos="0" dist="50800" dir="5400000" sy="-100000" algn="bl" rotWithShape="0"/>
                </a:effectLst>
              </a:rPr>
              <a:t> </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of wisdom and revelation, so that you may </a:t>
            </a:r>
            <a:r>
              <a:rPr kumimoji="0" lang="en-US" altLang="en-US" sz="36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know him better. </a:t>
            </a:r>
          </a:p>
        </p:txBody>
      </p:sp>
    </p:spTree>
    <p:extLst>
      <p:ext uri="{BB962C8B-B14F-4D97-AF65-F5344CB8AC3E}">
        <p14:creationId xmlns:p14="http://schemas.microsoft.com/office/powerpoint/2010/main" val="117567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731F-7063-D07A-757F-12E35850C1E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D91E05E-A429-0DAC-C2F0-F33CF5E3E634}"/>
              </a:ext>
            </a:extLst>
          </p:cNvPr>
          <p:cNvSpPr>
            <a:spLocks noChangeArrowheads="1"/>
          </p:cNvSpPr>
          <p:nvPr/>
        </p:nvSpPr>
        <p:spPr bwMode="auto">
          <a:xfrm>
            <a:off x="0" y="-17526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Some make a sacrifice and never let it show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Some make a point of letting everybody know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Some will live their lives as unto men and they have their reward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do everything I do, with my heart unto the Lord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have the wisdom to discern the two apart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50871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511E-E5F7-829F-6A0C-2F02AB66D2A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6894A3A-1A9A-7417-2EE0-27A8018F317D}"/>
              </a:ext>
            </a:extLst>
          </p:cNvPr>
          <p:cNvSpPr>
            <a:spLocks noChangeArrowheads="1"/>
          </p:cNvSpPr>
          <p:nvPr/>
        </p:nvSpPr>
        <p:spPr bwMode="auto">
          <a:xfrm>
            <a:off x="0" y="-1219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have the wisdom to discern the two apart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40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do the things that please the Father's heart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my life to glorify His Son</a:t>
            </a:r>
          </a:p>
        </p:txBody>
      </p:sp>
    </p:spTree>
    <p:extLst>
      <p:ext uri="{BB962C8B-B14F-4D97-AF65-F5344CB8AC3E}">
        <p14:creationId xmlns:p14="http://schemas.microsoft.com/office/powerpoint/2010/main" val="200940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C2ABF-D143-9B7A-4AFC-3867B55CE8E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CEA683D-9C7F-EBE8-95D6-0917DEE5058E}"/>
              </a:ext>
            </a:extLst>
          </p:cNvPr>
          <p:cNvSpPr>
            <a:spLocks noChangeArrowheads="1"/>
          </p:cNvSpPr>
          <p:nvPr/>
        </p:nvSpPr>
        <p:spPr bwMode="auto">
          <a:xfrm>
            <a:off x="0" y="-12192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To make my Father proud that I'm His child before I'm done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No need to pat me on the back or stop to shake my hand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hear my Father say "Well done, well done"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hear my Father say "Well done"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08715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9407-1F19-1FBB-4FE6-66289CA3841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D3D80188-17B8-CDB9-9531-6FB2F07ACB09}"/>
              </a:ext>
            </a:extLst>
          </p:cNvPr>
          <p:cNvSpPr>
            <a:spLocks noChangeArrowheads="1"/>
          </p:cNvSpPr>
          <p:nvPr/>
        </p:nvSpPr>
        <p:spPr bwMode="auto">
          <a:xfrm>
            <a:off x="0" y="-15240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have the wisdom to discern the two apart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Don't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man pleaser, I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just want to do the things that please the father's heart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a:t>
            </a:r>
            <a:r>
              <a:rPr kumimoji="0" lang="en-US" altLang="en-US" sz="3600" b="0" i="0" u="none" strike="noStrike" kern="1200" cap="none" spc="0" normalizeH="0" baseline="0" noProof="0" dirty="0" err="1">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wanna</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be a God pleaser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6447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4C245-CB10-5556-0E32-3921558BD7F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401B836-87B2-F2F8-9E6B-59F78BAE5E27}"/>
              </a:ext>
            </a:extLst>
          </p:cNvPr>
          <p:cNvSpPr>
            <a:spLocks noChangeArrowheads="1"/>
          </p:cNvSpPr>
          <p:nvPr/>
        </p:nvSpPr>
        <p:spPr bwMode="auto">
          <a:xfrm>
            <a:off x="0" y="-685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Ephesians 1:15-23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18 I pray that the eyes of your heart may be enlightened in order that you may </a:t>
            </a:r>
            <a:r>
              <a:rPr kumimoji="0" lang="en-US" altLang="en-US" sz="36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know the hope</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to which he has called you, the riches of his glorious inheritance </a:t>
            </a:r>
            <a:r>
              <a:rPr kumimoji="0" lang="en-US" altLang="en-US" sz="36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in his holy people</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19 and his incomparably great power for us who believe. That power is the same as the mighty strength 20 he exerted when he raised Christ from the dead and seated him at his right hand in the heavenly realms, </a:t>
            </a:r>
          </a:p>
        </p:txBody>
      </p:sp>
    </p:spTree>
    <p:extLst>
      <p:ext uri="{BB962C8B-B14F-4D97-AF65-F5344CB8AC3E}">
        <p14:creationId xmlns:p14="http://schemas.microsoft.com/office/powerpoint/2010/main" val="54480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9FEDD-6008-AA52-B1A7-555E69730DE8}"/>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BA9CEE1-4536-58D0-D4F3-CBD84A037667}"/>
              </a:ext>
            </a:extLst>
          </p:cNvPr>
          <p:cNvSpPr>
            <a:spLocks noChangeArrowheads="1"/>
          </p:cNvSpPr>
          <p:nvPr/>
        </p:nvSpPr>
        <p:spPr bwMode="auto">
          <a:xfrm>
            <a:off x="0" y="-7620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Ephesians 1:15-23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21 far above all rule and authority, power and dominion, and every name that is invoked, not only in the present age but also in the one to come. 22 And God placed all things under his feet and appointed him to be head over everything for the church, 23 which is his body, the fullness of him who fills everything in every way.</a:t>
            </a:r>
          </a:p>
        </p:txBody>
      </p:sp>
    </p:spTree>
    <p:extLst>
      <p:ext uri="{BB962C8B-B14F-4D97-AF65-F5344CB8AC3E}">
        <p14:creationId xmlns:p14="http://schemas.microsoft.com/office/powerpoint/2010/main" val="38636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249C-1ECB-FBB7-5454-7192842EEE3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57F0EB8-E72A-B26E-A232-719620AB54AE}"/>
              </a:ext>
            </a:extLst>
          </p:cNvPr>
          <p:cNvSpPr>
            <a:spLocks noChangeArrowheads="1"/>
          </p:cNvSpPr>
          <p:nvPr/>
        </p:nvSpPr>
        <p:spPr bwMode="auto">
          <a:xfrm>
            <a:off x="0" y="-6096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Ephesians 3:20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20 Now to him who is able to do immeasurably more than all we ask or imagine, according to his power that is at work within us, 21 </a:t>
            </a:r>
            <a:r>
              <a:rPr kumimoji="0" lang="en-US" altLang="en-US" sz="40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to him be glory in the church and in Christ Jesus throughout all generations, for ever and ever! Amen.</a:t>
            </a:r>
          </a:p>
        </p:txBody>
      </p:sp>
    </p:spTree>
    <p:extLst>
      <p:ext uri="{BB962C8B-B14F-4D97-AF65-F5344CB8AC3E}">
        <p14:creationId xmlns:p14="http://schemas.microsoft.com/office/powerpoint/2010/main" val="337479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ED5B-C1DE-990D-CC1B-BED3FB19DBB8}"/>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F6DDAC1-2A10-5341-CED2-F85E3F36560F}"/>
              </a:ext>
            </a:extLst>
          </p:cNvPr>
          <p:cNvSpPr>
            <a:spLocks noChangeArrowheads="1"/>
          </p:cNvSpPr>
          <p:nvPr/>
        </p:nvSpPr>
        <p:spPr bwMode="auto">
          <a:xfrm>
            <a:off x="0" y="-1447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Ephesians 3:20-21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20 Now glory be to God, who by his mighty power at work within us is able to do far more than we would ever dare to ask or even dream of—infinitely beyond our highest prayers, desires, thoughts, or hopes. 21 May he be given glory forever and ever through endless ages because of his master plan of salvation for the Church through Jesus Christ.</a:t>
            </a:r>
          </a:p>
        </p:txBody>
      </p:sp>
    </p:spTree>
    <p:extLst>
      <p:ext uri="{BB962C8B-B14F-4D97-AF65-F5344CB8AC3E}">
        <p14:creationId xmlns:p14="http://schemas.microsoft.com/office/powerpoint/2010/main" val="316835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E725-EF98-F6F8-78C6-681F94855E7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9876CDB-3841-665A-5FE7-F3F26041270F}"/>
              </a:ext>
            </a:extLst>
          </p:cNvPr>
          <p:cNvSpPr>
            <a:spLocks noChangeArrowheads="1"/>
          </p:cNvSpPr>
          <p:nvPr/>
        </p:nvSpPr>
        <p:spPr bwMode="auto">
          <a:xfrm>
            <a:off x="0" y="-1447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Philippians 1:9-11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9 And this is my prayer: that your love may abound more and more in knowledge and depth of insight, 10 so that you may be able to discern what is best and may be pure and blameless for the day of Christ, 11 filled with the fruit of righteousness that comes through Jesus Christ—</a:t>
            </a:r>
            <a:r>
              <a:rPr kumimoji="0" lang="en-US" altLang="en-US" sz="40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to the glory and praise of God.</a:t>
            </a:r>
          </a:p>
        </p:txBody>
      </p:sp>
    </p:spTree>
    <p:extLst>
      <p:ext uri="{BB962C8B-B14F-4D97-AF65-F5344CB8AC3E}">
        <p14:creationId xmlns:p14="http://schemas.microsoft.com/office/powerpoint/2010/main" val="260362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4AACC0F1-3514-3623-B8A7-0409328BE63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49097D7-0268-CB2F-DA01-FEA2F47196F2}"/>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3C900699-DD55-833E-E301-95222F986EA2}"/>
              </a:ext>
            </a:extLst>
          </p:cNvPr>
          <p:cNvSpPr txBox="1"/>
          <p:nvPr/>
        </p:nvSpPr>
        <p:spPr>
          <a:xfrm>
            <a:off x="0" y="4419600"/>
            <a:ext cx="91440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The resurrection…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 The historical event</a:t>
            </a:r>
          </a:p>
        </p:txBody>
      </p:sp>
    </p:spTree>
    <p:extLst>
      <p:ext uri="{BB962C8B-B14F-4D97-AF65-F5344CB8AC3E}">
        <p14:creationId xmlns:p14="http://schemas.microsoft.com/office/powerpoint/2010/main" val="272981458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5177</TotalTime>
  <Words>1416</Words>
  <Application>Microsoft Office PowerPoint</Application>
  <PresentationFormat>On-screen Show (4:3)</PresentationFormat>
  <Paragraphs>278</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Glory of The Lord!</dc:title>
  <dc:creator/>
  <cp:lastModifiedBy>MARK VANBEBBER</cp:lastModifiedBy>
  <cp:revision>1050</cp:revision>
  <dcterms:created xsi:type="dcterms:W3CDTF">2003-07-12T18:12:21Z</dcterms:created>
  <dcterms:modified xsi:type="dcterms:W3CDTF">2026-04-11T18:59:08Z</dcterms:modified>
</cp:coreProperties>
</file>