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6301" r:id="rId2"/>
    <p:sldId id="6302" r:id="rId3"/>
    <p:sldId id="6263" r:id="rId4"/>
    <p:sldId id="6288" r:id="rId5"/>
    <p:sldId id="6293" r:id="rId6"/>
    <p:sldId id="6294" r:id="rId7"/>
    <p:sldId id="6297" r:id="rId8"/>
    <p:sldId id="6300" r:id="rId9"/>
    <p:sldId id="6303" r:id="rId10"/>
    <p:sldId id="6309" r:id="rId11"/>
    <p:sldId id="6240" r:id="rId12"/>
    <p:sldId id="6290" r:id="rId13"/>
    <p:sldId id="6305" r:id="rId14"/>
    <p:sldId id="6291" r:id="rId15"/>
    <p:sldId id="6292" r:id="rId16"/>
    <p:sldId id="6310" r:id="rId17"/>
    <p:sldId id="6304" r:id="rId18"/>
    <p:sldId id="6306" r:id="rId19"/>
    <p:sldId id="6311" r:id="rId20"/>
    <p:sldId id="6313" r:id="rId21"/>
    <p:sldId id="6265" r:id="rId22"/>
    <p:sldId id="6307" r:id="rId23"/>
    <p:sldId id="6308" r:id="rId24"/>
    <p:sldId id="6279" r:id="rId25"/>
    <p:sldId id="6298" r:id="rId26"/>
    <p:sldId id="6274" r:id="rId27"/>
  </p:sldIdLst>
  <p:sldSz cx="9144000" cy="6858000" type="screen4x3"/>
  <p:notesSz cx="6858000" cy="8686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CAFF"/>
    <a:srgbClr val="6DD9FF"/>
    <a:srgbClr val="FF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03" autoAdjust="0"/>
    <p:restoredTop sz="93765" autoAdjust="0"/>
  </p:normalViewPr>
  <p:slideViewPr>
    <p:cSldViewPr showGuides="1">
      <p:cViewPr varScale="1">
        <p:scale>
          <a:sx n="105" d="100"/>
          <a:sy n="105" d="100"/>
        </p:scale>
        <p:origin x="540" y="120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-35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645D5B3-A051-F3DF-B53C-D7442EC0B6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CF07351-0B33-4256-B292-3603405A1FC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54FCA6D-4C1F-4A41-964F-66C9A347A1F5}" type="datetime1">
              <a:rPr lang="en-US" altLang="en-US"/>
              <a:pPr>
                <a:defRPr/>
              </a:pPr>
              <a:t>2/21/2026</a:t>
            </a:fld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A500731-D5EC-BDB5-8183-5E19BF833F0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E1EE563A-187A-C195-3322-907235636A2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59439C1-6C87-4B6A-A5D0-331D28C1DF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2C40952-0DD4-D228-71E3-2F1D54F3C2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4B168B1-1B51-2A7B-DF39-6D56B331E7F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27AC0C1-76F0-4EA9-B0F6-5AA1155DD10F}" type="datetime1">
              <a:rPr lang="en-US" altLang="en-US"/>
              <a:pPr>
                <a:defRPr/>
              </a:pPr>
              <a:t>2/21/2026</a:t>
            </a:fld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9D222537-0D68-7FA2-31C9-435986268B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650875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8F2C639-7C56-5F58-34FE-1D6F471E72E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D4A3A159-FA33-5FE7-5F86-454075C2A5E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BD1BA3E5-FB05-5ACD-0FEE-C6139962F4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2F68D1A-46B5-45F3-A92B-C6CF9DF30F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90A82-D8F3-54F1-4CE9-31B1AFA2F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>
            <a:extLst>
              <a:ext uri="{FF2B5EF4-FFF2-40B4-BE49-F238E27FC236}">
                <a16:creationId xmlns:a16="http://schemas.microsoft.com/office/drawing/2014/main" id="{7F333682-51C2-FBB3-D753-6E004C767A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8BE23-820A-4C42-AD3A-D20BAB8DFD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DBF59FEF-9DF7-C1B7-ED9B-9574D8E17E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61FA15C5-ADF2-5A1B-5B0E-C84B2B2A0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43FCA2-EF1C-B3D3-A8AF-57E3B256DC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C7AE85C1-1A93-D839-6108-0636D992353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838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33D0F-767D-1B87-B098-74E247180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>
            <a:extLst>
              <a:ext uri="{FF2B5EF4-FFF2-40B4-BE49-F238E27FC236}">
                <a16:creationId xmlns:a16="http://schemas.microsoft.com/office/drawing/2014/main" id="{E07872CD-AEB7-39D5-01A8-0915A9F5A1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8BE23-820A-4C42-AD3A-D20BAB8DFD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2FF2E0FD-FE34-3540-A1AF-5F3596C5C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F1745F7D-DA8D-F391-15F3-1C7F8C5F0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5AAFC4-7F94-E2AA-F099-5DF2C29D9C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ED3C9670-37F4-6B35-FECE-21D685CCBD6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136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2B38C-1E6C-77C8-8258-10A020F60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>
            <a:extLst>
              <a:ext uri="{FF2B5EF4-FFF2-40B4-BE49-F238E27FC236}">
                <a16:creationId xmlns:a16="http://schemas.microsoft.com/office/drawing/2014/main" id="{026D4629-931C-C5F5-27A8-9FC8328732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8BE23-820A-4C42-AD3A-D20BAB8DFD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AE09352B-0CCB-3829-1BC8-FC6F092C62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A973485C-4810-E5AB-1D1C-ED10A30E0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16039D-7757-C341-B54F-355796692A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95BB53C5-034F-5EBF-ED64-CDE71DBF799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963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CFDC7-36B1-40C9-7310-0424DFFEF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>
            <a:extLst>
              <a:ext uri="{FF2B5EF4-FFF2-40B4-BE49-F238E27FC236}">
                <a16:creationId xmlns:a16="http://schemas.microsoft.com/office/drawing/2014/main" id="{89F2946F-4E53-2A37-02D1-D163074D46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8BE23-820A-4C42-AD3A-D20BAB8DFD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028E2E08-7C32-A5E9-A965-A285A1E297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21B4D4A6-B3D2-D589-7EBA-CA4D2A715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272348-5DB7-97F9-0E5D-B36735EFF4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4A8A8CAE-E841-35D6-0222-1769F86ABD2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459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232CD-88F5-E142-0F74-E506725FC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>
            <a:extLst>
              <a:ext uri="{FF2B5EF4-FFF2-40B4-BE49-F238E27FC236}">
                <a16:creationId xmlns:a16="http://schemas.microsoft.com/office/drawing/2014/main" id="{58107A60-2B0B-D829-9A14-250AA131BB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8BE23-820A-4C42-AD3A-D20BAB8DFD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0B25B3AD-36C8-B27A-AF22-3F7AAB46C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E126D356-483D-F24A-B27A-7B22C5FAE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C4F393-00D2-F9D6-561F-E710E01A97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53E3DC08-E87D-91C2-A6E5-A09E918A2FD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064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639EC-73AF-7663-9659-A556397E7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>
            <a:extLst>
              <a:ext uri="{FF2B5EF4-FFF2-40B4-BE49-F238E27FC236}">
                <a16:creationId xmlns:a16="http://schemas.microsoft.com/office/drawing/2014/main" id="{C6610FB7-EA44-D467-34C1-2F591F5A30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8BE23-820A-4C42-AD3A-D20BAB8DFD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7B342886-5251-B37A-ACCE-F7EB1447FF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73AC1AEE-FF47-C940-F394-A804F995D1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DE6C28-4145-AFCB-DF5D-3AD8435D8C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A4865CC5-D62E-370E-6E14-6D7A5D2A063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257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E72C9-AFC3-FC74-AE62-4940C40A0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>
            <a:extLst>
              <a:ext uri="{FF2B5EF4-FFF2-40B4-BE49-F238E27FC236}">
                <a16:creationId xmlns:a16="http://schemas.microsoft.com/office/drawing/2014/main" id="{04BB19D2-3958-BCB8-2EEE-5F845A1868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8BE23-820A-4C42-AD3A-D20BAB8DFD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91815043-FCFC-586F-2779-A48DD7EB83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530F4BB5-C7C9-A63C-0BC4-A3496CDC0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C8DD67-6A5A-8C50-9604-5130F22BE2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407E21B9-8F6D-E85B-063B-EF29889D3D7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794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F3AE6-2FBE-7606-31B6-EEEE7FF06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>
            <a:extLst>
              <a:ext uri="{FF2B5EF4-FFF2-40B4-BE49-F238E27FC236}">
                <a16:creationId xmlns:a16="http://schemas.microsoft.com/office/drawing/2014/main" id="{496FA24A-11D8-FCA6-33EE-C9F0B83AB5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8BE23-820A-4C42-AD3A-D20BAB8DFD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328EE076-8005-0DEA-4F0D-15B3B6581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5A544940-901A-DF99-B612-F9FEFE7C1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49B852-47E7-18F4-4165-C967B723F5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D1A52505-C1DE-755B-A4E7-46FB1FC88D9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574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C2708-12E8-5E68-190F-0BB85EAE6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>
            <a:extLst>
              <a:ext uri="{FF2B5EF4-FFF2-40B4-BE49-F238E27FC236}">
                <a16:creationId xmlns:a16="http://schemas.microsoft.com/office/drawing/2014/main" id="{814B1819-DEF3-86FA-303A-A444211ADB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8BE23-820A-4C42-AD3A-D20BAB8DFD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5A092701-B22C-06FA-DEBC-89A5C720C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7296428A-E744-F13F-E2C1-860785569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22D275-1136-61F3-51A7-A572C1143B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BF368E4E-5087-2311-8E6D-52AC55CF716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439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4380D-2ED3-589B-C6A3-6D6027E59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>
            <a:extLst>
              <a:ext uri="{FF2B5EF4-FFF2-40B4-BE49-F238E27FC236}">
                <a16:creationId xmlns:a16="http://schemas.microsoft.com/office/drawing/2014/main" id="{2DF226B8-73BD-4013-4A8D-938F6EF093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8BE23-820A-4C42-AD3A-D20BAB8DFD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F2E243F7-38C0-6A41-E939-2FD01D8199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5AB8C96E-D7D6-4445-BA54-A5209608E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380993-C629-4395-E6AB-C2BE4BD38B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551D2DDB-A0BB-D429-BD41-16C86546012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667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188FB-5655-2A7A-D037-10C69A2D2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>
            <a:extLst>
              <a:ext uri="{FF2B5EF4-FFF2-40B4-BE49-F238E27FC236}">
                <a16:creationId xmlns:a16="http://schemas.microsoft.com/office/drawing/2014/main" id="{8045193F-3498-2F70-A2EF-597C37B23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8BE23-820A-4C42-AD3A-D20BAB8DFD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14D6FC59-F99C-DD1D-24D8-0B8EEBF430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42E73E70-E763-695E-CE16-12EF34158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2499B7-A3FE-356B-F3AC-00EB5B1298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DE906E21-7F24-1F8B-FFE5-143EE6A027B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08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2326D-44FA-8F41-BAEC-42A9C1270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>
            <a:extLst>
              <a:ext uri="{FF2B5EF4-FFF2-40B4-BE49-F238E27FC236}">
                <a16:creationId xmlns:a16="http://schemas.microsoft.com/office/drawing/2014/main" id="{E1990F0D-9690-D664-3F27-EBEDAF67BE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8BE23-820A-4C42-AD3A-D20BAB8DFD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6BE9EA95-FF56-09D3-AF36-37A5DFA445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DEB6DCFA-AD99-51FB-2866-03229F1513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39D5D-1551-B90A-87A2-42A602ED49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4A02EDD2-439F-25E5-26D6-EA70E21B064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911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2558F-6BFD-F798-0AE6-1D3BA071D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>
            <a:extLst>
              <a:ext uri="{FF2B5EF4-FFF2-40B4-BE49-F238E27FC236}">
                <a16:creationId xmlns:a16="http://schemas.microsoft.com/office/drawing/2014/main" id="{9D690843-4876-3A26-9AB2-B10981A62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8BE23-820A-4C42-AD3A-D20BAB8DFD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496F21E5-B156-1F7C-5FFC-B7B95956B8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6C96950E-88CE-3E69-0539-0D86072BE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214C3B-63A5-06D8-C64D-B2D155BEAD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4DC16F18-17C0-4014-6D31-D6CCD1967E7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158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4A417-BA8F-0A5B-8080-B70A03564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>
            <a:extLst>
              <a:ext uri="{FF2B5EF4-FFF2-40B4-BE49-F238E27FC236}">
                <a16:creationId xmlns:a16="http://schemas.microsoft.com/office/drawing/2014/main" id="{1599111E-C700-5CEB-D80B-F21099BE6B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8BE23-820A-4C42-AD3A-D20BAB8DFD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F2129773-4DD9-9DC7-EAA6-D94CFC4150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BF3DF9AF-D83A-EFD9-894B-5BB1E0DAE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A06633-4E5B-0AF4-A059-7F00E9BAE3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F125DD81-3415-7B46-D3C8-AEDBE69F18B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082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CF71E-744B-F365-C511-47A0CCAA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>
            <a:extLst>
              <a:ext uri="{FF2B5EF4-FFF2-40B4-BE49-F238E27FC236}">
                <a16:creationId xmlns:a16="http://schemas.microsoft.com/office/drawing/2014/main" id="{3C90405B-622D-974F-529B-290CF3CC92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8BE23-820A-4C42-AD3A-D20BAB8DFD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B22EE236-44D5-2632-D61B-4F97DDCB77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66291C90-34F0-749F-37FE-AF2707E70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E8CE8-DA76-2FC0-26AF-200C894FBC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5076E750-48C9-B6B3-E957-37EB9E72DF6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687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FA96D-7E58-0B23-711B-37C8A16AB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>
            <a:extLst>
              <a:ext uri="{FF2B5EF4-FFF2-40B4-BE49-F238E27FC236}">
                <a16:creationId xmlns:a16="http://schemas.microsoft.com/office/drawing/2014/main" id="{72343D9F-1CA7-C90F-1606-3CD09B6842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8BE23-820A-4C42-AD3A-D20BAB8DFD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8FABF0B4-1C89-FFD6-2225-271E8EBB7D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CDD1260E-DB83-BF0E-D51C-4165E74AF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3B0D48-895A-7C84-5FDC-D14017184B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7C4F87D8-1E00-28B9-8D69-43CBBFC7193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50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D6D79-A046-3159-C5FB-EF3CDA863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>
            <a:extLst>
              <a:ext uri="{FF2B5EF4-FFF2-40B4-BE49-F238E27FC236}">
                <a16:creationId xmlns:a16="http://schemas.microsoft.com/office/drawing/2014/main" id="{E8C6ABCA-98FE-561C-E3E0-1A8A430333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8BE23-820A-4C42-AD3A-D20BAB8DFD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C2254B5D-678E-E010-1498-243D3186B2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61670DF8-0FC9-563E-114E-F79C030B6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FF3805-5751-2F98-91D2-061936F4E1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38C3D032-A1E1-9542-F013-434217FE37B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812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2DAA8-4B83-0208-3D6D-D5CA2F371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>
            <a:extLst>
              <a:ext uri="{FF2B5EF4-FFF2-40B4-BE49-F238E27FC236}">
                <a16:creationId xmlns:a16="http://schemas.microsoft.com/office/drawing/2014/main" id="{97ADF07B-58CA-2F4E-7F80-07F1ECDD6C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8BE23-820A-4C42-AD3A-D20BAB8DFD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38ABF47D-1714-9825-7607-D031CC1133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FCD6A96D-583D-B3F1-222F-A01EF2FB0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2AA87B-62B3-2BFD-7AFD-A08E7E36B0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A3372616-1D8B-D4A5-503F-B69DC18E47E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896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6A3F6-864B-1686-1D71-0E078AE92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>
            <a:extLst>
              <a:ext uri="{FF2B5EF4-FFF2-40B4-BE49-F238E27FC236}">
                <a16:creationId xmlns:a16="http://schemas.microsoft.com/office/drawing/2014/main" id="{D6903E44-776E-3E42-D44E-DD9B91B6F6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8BE23-820A-4C42-AD3A-D20BAB8DFD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873DEBDD-6DD7-27BC-86E0-62A1D90201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92828E60-ACAF-476E-2DED-6FF573B7B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2B67FB-01E0-BDFF-7627-37BB0D467F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D6E777AC-77FB-0B8A-4C09-34367EF463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412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F8F5E-1736-A8F7-F524-DCB0527BC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>
            <a:extLst>
              <a:ext uri="{FF2B5EF4-FFF2-40B4-BE49-F238E27FC236}">
                <a16:creationId xmlns:a16="http://schemas.microsoft.com/office/drawing/2014/main" id="{B724FC74-71DA-DBAC-5F5C-0CE2B8D363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8BE23-820A-4C42-AD3A-D20BAB8DFD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A5F45927-6E32-26CF-A90A-F79454D6F0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5C369875-250B-307E-659A-04299BBA0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961EC3-99C1-D1D5-8DA4-F1C4535460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DB700211-07E7-EBFC-5484-EF41181CF56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456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99AB8-65C5-6306-E596-1A2C55C28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>
            <a:extLst>
              <a:ext uri="{FF2B5EF4-FFF2-40B4-BE49-F238E27FC236}">
                <a16:creationId xmlns:a16="http://schemas.microsoft.com/office/drawing/2014/main" id="{DCEF99DD-D06A-0504-E210-797DD8E39A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8BE23-820A-4C42-AD3A-D20BAB8DFD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6E1C3405-0BED-EECD-72F6-28FFD458E1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6215B201-C31D-16D4-A8C6-A58D94708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30D3DB-1617-5963-FE16-E83941A3AF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3BCBBD5C-A8C2-141B-CC77-BA6A389E509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152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4CFE4-F3D0-26CF-7645-75B35247E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>
            <a:extLst>
              <a:ext uri="{FF2B5EF4-FFF2-40B4-BE49-F238E27FC236}">
                <a16:creationId xmlns:a16="http://schemas.microsoft.com/office/drawing/2014/main" id="{FB95ACA2-E329-5A23-34F4-CF65143AB6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8BE23-820A-4C42-AD3A-D20BAB8DFD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F5E69514-0E1E-E661-103E-E07380A658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665F876D-2871-8287-9347-9B44785C5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E69F0B-6888-1080-47D8-CD2AC96F59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30171991-1661-DE52-892B-018CCE49736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43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9D795-F8C0-6CDB-D763-1A911E79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4EF0B-879D-24BE-0B45-E6D50D6E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EF874-6007-A970-5E77-79442C50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1CD41C-5A15-4A02-A559-303632775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19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0A42E-3F85-2720-A4F6-643A404A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E0465-820D-D5C4-0388-36BF9CAF8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D0CBC-80A4-C38B-14FE-8AD4EB4A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C507FC-BEDB-4CB7-A150-0E58CF5DE0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15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322ED-54A6-60E7-B59A-75A3AFF65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DC016-CE04-BBB4-FEEC-D9CED3AB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8C181-9881-BE01-8AEA-96A6DDD3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8BFF5A-1990-4541-A10B-2A05C85ED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86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13C4-E9D5-FA54-ADAE-00C2C2C4B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D9478-A276-133C-2A32-75E2EA7A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A962C-B0C1-151B-B6D8-22FE0F31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10102A-91A7-4B34-B7FA-65ACCCF35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5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331F9-B3AF-0BC7-299D-81C90560C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E32FB-0EBA-8F18-2E44-4F4990C4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3DE14-4AC1-746C-A100-1A5247E0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C155EE-C81D-4EB6-9D91-92C124CF22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12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6B8AE-30E6-20B7-0E66-0B6DBC6AB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F8741-7293-EAC1-6B49-20FB62526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C7B31-EB86-DB7F-2BF0-2271F9DA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09DC42-C7F0-43FF-9FD6-0A28996483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57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728ACD-C6B6-F1FD-6326-0866F6887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0F28ED-0A8E-2520-43C1-51620DB5B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C33CAA-3852-0786-DFAD-53C87C0D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135F35-7960-4960-B72A-4EDE16EA7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08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8CE4C-1218-7992-CECC-B26883F3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9E3005-DBF9-B7B9-844A-0B3AB96CB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63D8C0-1F54-3A6C-6507-4AE2E8F0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624C2E-1910-43F0-9E70-0D356DA74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64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49A967-4C50-3C76-377A-CD72F700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92108-4B38-523D-F1C6-1AD1FFC42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AA6E6-B958-03B4-571A-89063241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B4E78D-E2CE-43E6-815E-043AE700E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2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815A9-9E7D-6A2E-3F23-C82D18D7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8C426-A758-BC3C-9BC4-7DE0AEF3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3DE70-5F6A-DF26-DF64-0DD2DCE40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89CABD-B7C5-4B69-958C-003FBBEA2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99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BF974-341D-AF04-BB0B-0D68F095D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DA424-7428-D324-DF15-3BA277BFD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99545-6EEF-70E2-7F41-28F83F75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24F14D-522D-4DFF-A4CA-A51E33AE0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29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C2D1544-445E-B358-2FAD-E3FDC398BF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BDB735B-5A9F-E96F-34F9-D47AF69DC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563609D-8346-D012-398F-E0E5E79A97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CBFE7F-851C-2A8D-D4F9-2A440C7E3B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CC1ADD-FBB5-F56D-B105-599A56EF43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C9BEF73-7F6F-4991-80D4-16CF58A628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AB4878-B013-131E-2B46-12BEC8E0B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CFB124C-4B0C-4A81-8633-17257B151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504" y="569844"/>
            <a:ext cx="6320991" cy="5649981"/>
          </a:xfrm>
          <a:prstGeom prst="rect">
            <a:avLst/>
          </a:prstGeom>
          <a:ln>
            <a:noFill/>
          </a:ln>
          <a:effectLst>
            <a:outerShdw blurRad="317500" dist="317500" dir="7140000" sx="95000" sy="95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992C0-7CB4-F848-D2E0-648611071DD6}"/>
              </a:ext>
            </a:extLst>
          </p:cNvPr>
          <p:cNvSpPr txBox="1"/>
          <p:nvPr/>
        </p:nvSpPr>
        <p:spPr>
          <a:xfrm>
            <a:off x="4858512" y="3048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Part 1</a:t>
            </a:r>
          </a:p>
          <a:p>
            <a:pPr algn="ctr"/>
            <a:r>
              <a:rPr lang="en-US" sz="3200" dirty="0"/>
              <a:t>Real Freedom In Christ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EB0468-3270-3B44-F68E-F9BA48BFB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780" y="1647062"/>
            <a:ext cx="7201019" cy="48006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6F5F25-92C7-EB7E-64B6-8E0CC0462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6" r="1" b="1"/>
          <a:stretch>
            <a:fillRect/>
          </a:stretch>
        </p:blipFill>
        <p:spPr>
          <a:xfrm>
            <a:off x="287498" y="304800"/>
            <a:ext cx="4350573" cy="387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7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3DB06-05F2-2610-05C0-8B0781066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>
            <a:extLst>
              <a:ext uri="{FF2B5EF4-FFF2-40B4-BE49-F238E27FC236}">
                <a16:creationId xmlns:a16="http://schemas.microsoft.com/office/drawing/2014/main" id="{751311C3-94E4-0719-00EA-7D26B6535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55" y="76200"/>
            <a:ext cx="8932889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Galatians 5:1-6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New Living Translation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Freedom in Christ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 For if you are trying to make yourselves right with God by keeping the law, you have been cut off from Christ! You have fallen away from God’s grace.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But we who live by the Spirit eagerly wait to receive by faith the righteousness God has promised to us. </a:t>
            </a:r>
          </a:p>
        </p:txBody>
      </p:sp>
    </p:spTree>
    <p:extLst>
      <p:ext uri="{BB962C8B-B14F-4D97-AF65-F5344CB8AC3E}">
        <p14:creationId xmlns:p14="http://schemas.microsoft.com/office/powerpoint/2010/main" val="30818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0F46C-9BD7-DF16-BBCB-C1252D055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>
            <a:extLst>
              <a:ext uri="{FF2B5EF4-FFF2-40B4-BE49-F238E27FC236}">
                <a16:creationId xmlns:a16="http://schemas.microsoft.com/office/drawing/2014/main" id="{2554B459-C9F2-7F08-99B5-D47E57A29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89" y="76200"/>
            <a:ext cx="9144000" cy="4800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Search Assist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Google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"Life in the Spirit" refers to living in accordance with the guidance and influence of the Holy Spirit, which involves a deep personal relationship with God and a commitment to spiritual growth. 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This concept emphasizes the importance of being led by the Spirit in daily life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fostering transformation and empowerment through faith.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282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8DB9B8-3519-CA85-DE89-C7F502BB2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>
            <a:extLst>
              <a:ext uri="{FF2B5EF4-FFF2-40B4-BE49-F238E27FC236}">
                <a16:creationId xmlns:a16="http://schemas.microsoft.com/office/drawing/2014/main" id="{6F4D45F9-7CF8-A7EC-01B1-5566184E0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152400"/>
            <a:ext cx="8915400" cy="6248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8786B6-8826-9F1F-2A66-EA6FFBF3B6D7}"/>
              </a:ext>
            </a:extLst>
          </p:cNvPr>
          <p:cNvSpPr txBox="1"/>
          <p:nvPr/>
        </p:nvSpPr>
        <p:spPr>
          <a:xfrm>
            <a:off x="0" y="46083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i="1" dirty="0">
                <a:solidFill>
                  <a:srgbClr val="FFFFFF"/>
                </a:solidFill>
              </a:rPr>
              <a:t>Point #1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Who Am I In Christ?</a:t>
            </a:r>
          </a:p>
        </p:txBody>
      </p:sp>
    </p:spTree>
    <p:extLst>
      <p:ext uri="{BB962C8B-B14F-4D97-AF65-F5344CB8AC3E}">
        <p14:creationId xmlns:p14="http://schemas.microsoft.com/office/powerpoint/2010/main" val="2044445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51899-E6E3-F47D-E9C6-B61AA000B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>
            <a:extLst>
              <a:ext uri="{FF2B5EF4-FFF2-40B4-BE49-F238E27FC236}">
                <a16:creationId xmlns:a16="http://schemas.microsoft.com/office/drawing/2014/main" id="{752A2761-263B-566D-5BBD-6E970CA5A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55" y="-762000"/>
            <a:ext cx="8932889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Galatians 5:1-6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>
                  <a:outerShdw blurRad="38100" dir="2700000" algn="tl">
                    <a:srgbClr val="000000"/>
                  </a:outerShdw>
                  <a:reflection endPos="0" dist="508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Contemporary English Version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>
                  <a:outerShdw blurRad="38100" dir="2700000" algn="tl">
                    <a:srgbClr val="000000"/>
                  </a:outerShdw>
                  <a:reflection endPos="0" dist="508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Christ Gives Freedom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 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Christ has set us free! This means we are really free.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Now hold on to your freedom and don't ever become slaves of the Law again.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 I, Paul, promise you that Christ won't do you any good if you get circumcised. 3 If you do, you must obey the whole Law. 4 And if you try to please God by obeying the Law, you have cut yourself off from Christ and his gift of undeserved grace. </a:t>
            </a:r>
          </a:p>
        </p:txBody>
      </p:sp>
    </p:spTree>
    <p:extLst>
      <p:ext uri="{BB962C8B-B14F-4D97-AF65-F5344CB8AC3E}">
        <p14:creationId xmlns:p14="http://schemas.microsoft.com/office/powerpoint/2010/main" val="671070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C2727B-86CA-4070-CA87-4273B3098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>
            <a:extLst>
              <a:ext uri="{FF2B5EF4-FFF2-40B4-BE49-F238E27FC236}">
                <a16:creationId xmlns:a16="http://schemas.microsoft.com/office/drawing/2014/main" id="{ACD5A5E0-A86C-EA4C-6D2D-C5029A8F6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152400"/>
            <a:ext cx="8915400" cy="6248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A0C4BF-B7D5-163D-7F6F-00387E052940}"/>
              </a:ext>
            </a:extLst>
          </p:cNvPr>
          <p:cNvSpPr txBox="1"/>
          <p:nvPr/>
        </p:nvSpPr>
        <p:spPr>
          <a:xfrm>
            <a:off x="0" y="46083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400" i="1" dirty="0">
              <a:solidFill>
                <a:srgbClr val="FFFFFF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i="1" dirty="0">
                <a:solidFill>
                  <a:srgbClr val="FFFFFF"/>
                </a:solidFill>
              </a:rPr>
              <a:t>A great list!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445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AE6427-67C1-66CB-CD21-043CEDF9C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>
            <a:extLst>
              <a:ext uri="{FF2B5EF4-FFF2-40B4-BE49-F238E27FC236}">
                <a16:creationId xmlns:a16="http://schemas.microsoft.com/office/drawing/2014/main" id="{A399E1F6-6E9C-1EE4-726F-DBE7C8C8E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152400"/>
            <a:ext cx="8915400" cy="6248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551CF-8920-5D3A-536B-D97074A5872F}"/>
              </a:ext>
            </a:extLst>
          </p:cNvPr>
          <p:cNvSpPr txBox="1"/>
          <p:nvPr/>
        </p:nvSpPr>
        <p:spPr>
          <a:xfrm>
            <a:off x="0" y="46083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400" i="1" dirty="0">
              <a:solidFill>
                <a:srgbClr val="FFFFFF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i="1" dirty="0">
                <a:solidFill>
                  <a:srgbClr val="FFFFFF"/>
                </a:solidFill>
              </a:rPr>
              <a:t>In Christ you are truly free!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73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5EF2C-576A-B9B2-C043-D6BF217B6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>
            <a:extLst>
              <a:ext uri="{FF2B5EF4-FFF2-40B4-BE49-F238E27FC236}">
                <a16:creationId xmlns:a16="http://schemas.microsoft.com/office/drawing/2014/main" id="{2C0084B2-AEC6-D9F7-DE25-EBD81D045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55" y="76200"/>
            <a:ext cx="8932889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Galatians 5:1-6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New Living Translation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Freedom in Christ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 For if you are trying to make yourselves right with God by keeping the law, you have been cut off from Christ! You have fallen away from God’s grace.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But we who live by the Spirit eagerly wait to receive by faith the righteousness God has promised to us. </a:t>
            </a:r>
          </a:p>
        </p:txBody>
      </p:sp>
    </p:spTree>
    <p:extLst>
      <p:ext uri="{BB962C8B-B14F-4D97-AF65-F5344CB8AC3E}">
        <p14:creationId xmlns:p14="http://schemas.microsoft.com/office/powerpoint/2010/main" val="3127241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ACC0F1-3514-3623-B8A7-0409328BE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>
            <a:extLst>
              <a:ext uri="{FF2B5EF4-FFF2-40B4-BE49-F238E27FC236}">
                <a16:creationId xmlns:a16="http://schemas.microsoft.com/office/drawing/2014/main" id="{049097D7-0268-CB2F-DA01-FEA2F4719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152400"/>
            <a:ext cx="8915400" cy="6248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900699-DD55-833E-E301-95222F986EA2}"/>
              </a:ext>
            </a:extLst>
          </p:cNvPr>
          <p:cNvSpPr txBox="1"/>
          <p:nvPr/>
        </p:nvSpPr>
        <p:spPr>
          <a:xfrm>
            <a:off x="0" y="44958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i="1" dirty="0">
                <a:solidFill>
                  <a:srgbClr val="FFFFFF"/>
                </a:solidFill>
              </a:rPr>
              <a:t>Point #2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i="1" dirty="0">
                <a:solidFill>
                  <a:srgbClr val="FFFFFF"/>
                </a:solidFill>
              </a:rPr>
              <a:t>Take a stand in grace!</a:t>
            </a:r>
            <a:endParaRPr kumimoji="0" lang="en-US" sz="6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814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811D1-269A-39E0-1296-D5C32F9C0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>
            <a:extLst>
              <a:ext uri="{FF2B5EF4-FFF2-40B4-BE49-F238E27FC236}">
                <a16:creationId xmlns:a16="http://schemas.microsoft.com/office/drawing/2014/main" id="{5CCFAAD2-60F1-EB9D-B8EF-B6102AEA1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55" y="-762000"/>
            <a:ext cx="8932889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Galatians 5:1-6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>
                  <a:outerShdw blurRad="38100" dir="2700000" algn="tl">
                    <a:srgbClr val="000000"/>
                  </a:outerShdw>
                  <a:reflection endPos="0" dist="508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Contemporary English Version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>
                  <a:outerShdw blurRad="38100" dir="2700000" algn="tl">
                    <a:srgbClr val="000000"/>
                  </a:outerShdw>
                  <a:reflection endPos="0" dist="508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Christ Gives Freedom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 Christ has set us free! This means we are really free. 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Now hold on to your freedom and don't ever become slaves of the Law again.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 I, Paul, promise you that Christ won't do you any good if you get circumcised. 3 If you do, you must obey the whole Law. 4 And if you try to please God by obeying the Law, you have cut yourself off from Christ and his gift of undeserved grace. </a:t>
            </a:r>
          </a:p>
        </p:txBody>
      </p:sp>
    </p:spTree>
    <p:extLst>
      <p:ext uri="{BB962C8B-B14F-4D97-AF65-F5344CB8AC3E}">
        <p14:creationId xmlns:p14="http://schemas.microsoft.com/office/powerpoint/2010/main" val="2499857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32606-7917-E411-343D-909A51AF8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>
            <a:extLst>
              <a:ext uri="{FF2B5EF4-FFF2-40B4-BE49-F238E27FC236}">
                <a16:creationId xmlns:a16="http://schemas.microsoft.com/office/drawing/2014/main" id="{57C062A9-B950-5DCC-5FA2-4B438FC93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77" y="-609600"/>
            <a:ext cx="8505045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r="2700000" algn="tl">
                    <a:srgbClr val="000000"/>
                  </a:outerShdw>
                  <a:reflection endPos="0" dist="508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Galatians 3:3-6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r="2700000" algn="tl">
                    <a:srgbClr val="000000"/>
                  </a:outerShdw>
                  <a:reflection endPos="0" dist="508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New International Version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r="2700000" algn="tl">
                    <a:srgbClr val="000000"/>
                  </a:outerShdw>
                  <a:reflection endPos="0" dist="508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Faith or Works of the Law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r="2700000" algn="tl">
                    <a:srgbClr val="000000"/>
                  </a:outerShdw>
                  <a:reflection endPos="0" dist="508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r="2700000" algn="tl">
                    <a:srgbClr val="000000"/>
                  </a:outerShdw>
                  <a:reflection endPos="0" dist="508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You foolish Galatians! Who has bewitched you? Before your very eyes Jesus Christ was clearly portrayed as crucified. 2 I would like to learn just one thing from you: Did you receive the Spirit by the works of the law, or by believing what you heard? 3 Are you so foolish? After beginning by means of the Spirit, are you now trying to finish by means of the flesh? </a:t>
            </a:r>
          </a:p>
        </p:txBody>
      </p:sp>
    </p:spTree>
    <p:extLst>
      <p:ext uri="{BB962C8B-B14F-4D97-AF65-F5344CB8AC3E}">
        <p14:creationId xmlns:p14="http://schemas.microsoft.com/office/powerpoint/2010/main" val="131350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A53CC-ADFA-3BD7-9B7A-BB9B81283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08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8E7A0-E45E-9B88-D0B9-C0DE3F538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>
            <a:extLst>
              <a:ext uri="{FF2B5EF4-FFF2-40B4-BE49-F238E27FC236}">
                <a16:creationId xmlns:a16="http://schemas.microsoft.com/office/drawing/2014/main" id="{998F86F6-092F-F414-F2A1-5F21CD207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55" y="-762000"/>
            <a:ext cx="8932889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r="2700000" algn="tl">
                    <a:srgbClr val="000000"/>
                  </a:outerShdw>
                  <a:reflection endPos="0" dist="508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Galatians 3:3-6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r="2700000" algn="tl">
                    <a:srgbClr val="000000"/>
                  </a:outerShdw>
                  <a:reflection endPos="0" dist="508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New International Version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r="2700000" algn="tl">
                    <a:srgbClr val="000000"/>
                  </a:outerShdw>
                  <a:reflection endPos="0" dist="508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Faith or Works of the Law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r="2700000" algn="tl">
                    <a:srgbClr val="000000"/>
                  </a:outerShdw>
                  <a:reflection endPos="0" dist="508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r="2700000" algn="tl">
                    <a:srgbClr val="000000"/>
                  </a:outerShdw>
                  <a:reflection endPos="0" dist="508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 Have you experienced so much in vain—if it really was in vain? 5 So again I ask, does God give you his Spirit and work miracles among you by the works of the law, or by your believing what you heard? 6 So also Abraham “believed God, and it was credited to him as righteousness.”</a:t>
            </a:r>
          </a:p>
        </p:txBody>
      </p:sp>
    </p:spTree>
    <p:extLst>
      <p:ext uri="{BB962C8B-B14F-4D97-AF65-F5344CB8AC3E}">
        <p14:creationId xmlns:p14="http://schemas.microsoft.com/office/powerpoint/2010/main" val="54846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194DCB-8FA4-F981-C20A-AAC71D626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541" name="Rectangle 15054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CFC9EF-1C24-83C6-E083-682F56DF77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861" r="25655"/>
          <a:stretch>
            <a:fillRect/>
          </a:stretch>
        </p:blipFill>
        <p:spPr>
          <a:xfrm>
            <a:off x="1891768" y="10"/>
            <a:ext cx="7252232" cy="6857990"/>
          </a:xfrm>
          <a:prstGeom prst="rect">
            <a:avLst/>
          </a:prstGeom>
        </p:spPr>
      </p:pic>
      <p:sp>
        <p:nvSpPr>
          <p:cNvPr id="150543" name="Rectangle 15054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D2E500-DAEE-059D-62FE-30EB732B0C82}"/>
              </a:ext>
            </a:extLst>
          </p:cNvPr>
          <p:cNvSpPr txBox="1"/>
          <p:nvPr/>
        </p:nvSpPr>
        <p:spPr>
          <a:xfrm>
            <a:off x="798867" y="-76200"/>
            <a:ext cx="4238829" cy="504775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200" i="1" dirty="0">
                <a:latin typeface="+mj-lt"/>
                <a:ea typeface="+mj-ea"/>
                <a:cs typeface="+mj-cs"/>
              </a:rPr>
              <a:t>Point #3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200" i="1" dirty="0">
                <a:latin typeface="+mj-lt"/>
                <a:ea typeface="+mj-ea"/>
                <a:cs typeface="+mj-cs"/>
              </a:rPr>
              <a:t>Freedom allows us to express our faith in real love  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368D46AF-817B-0FD3-357D-86D34D302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152400"/>
            <a:ext cx="8915400" cy="6248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982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80C76-5904-1D95-3A50-6F2FBB610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>
            <a:extLst>
              <a:ext uri="{FF2B5EF4-FFF2-40B4-BE49-F238E27FC236}">
                <a16:creationId xmlns:a16="http://schemas.microsoft.com/office/drawing/2014/main" id="{FAF46594-1823-DA44-6A59-783BB3384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55" y="-457200"/>
            <a:ext cx="8932889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Galatians 5:1-6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Contemporary English Version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Christ Gives Freedom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But the Spirit makes us sure God will accept us because of our faith in Christ. 6 If you are a follower of Christ Jesus, it makes no difference whether you are circumcised or not. 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All that matters is your faith that makes you love others.</a:t>
            </a:r>
          </a:p>
        </p:txBody>
      </p:sp>
    </p:spTree>
    <p:extLst>
      <p:ext uri="{BB962C8B-B14F-4D97-AF65-F5344CB8AC3E}">
        <p14:creationId xmlns:p14="http://schemas.microsoft.com/office/powerpoint/2010/main" val="2784781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3F559-3846-B89A-066D-A09F406CE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>
            <a:extLst>
              <a:ext uri="{FF2B5EF4-FFF2-40B4-BE49-F238E27FC236}">
                <a16:creationId xmlns:a16="http://schemas.microsoft.com/office/drawing/2014/main" id="{A333CCE3-1572-B0F3-F38A-2B0620FE4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55" y="457200"/>
            <a:ext cx="8932889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Galatians 5:1-6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New Living Translation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Freedom in Christ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 For when we place our faith in Christ Jesus, there is no benefit in being circumcised or being uncircumcised. 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What is important is faith expressing itself in love.</a:t>
            </a:r>
          </a:p>
        </p:txBody>
      </p:sp>
    </p:spTree>
    <p:extLst>
      <p:ext uri="{BB962C8B-B14F-4D97-AF65-F5344CB8AC3E}">
        <p14:creationId xmlns:p14="http://schemas.microsoft.com/office/powerpoint/2010/main" val="2087150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140324-52DD-2F89-9EDB-B65B49E67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6" name="Rectangle 150535">
            <a:extLst>
              <a:ext uri="{FF2B5EF4-FFF2-40B4-BE49-F238E27FC236}">
                <a16:creationId xmlns:a16="http://schemas.microsoft.com/office/drawing/2014/main" id="{F15C356D-78F2-8B40-3401-81D2BB9C5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DB53B2-B1E1-AF46-D32C-834B5F0DD2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7103" r="17897"/>
          <a:stretch>
            <a:fillRect/>
          </a:stretch>
        </p:blipFill>
        <p:spPr>
          <a:xfrm>
            <a:off x="0" y="76200"/>
            <a:ext cx="914398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BBFE59-1CCC-0DB0-A10D-11A0D509B0A1}"/>
              </a:ext>
            </a:extLst>
          </p:cNvPr>
          <p:cNvSpPr txBox="1"/>
          <p:nvPr/>
        </p:nvSpPr>
        <p:spPr>
          <a:xfrm>
            <a:off x="571500" y="3124200"/>
            <a:ext cx="8001000" cy="28931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8000" i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matters?   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5578C084-E243-1E4A-4E49-E68243AA5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152400"/>
            <a:ext cx="8915400" cy="6248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629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CFD81-4EB8-585C-9CB1-03907D795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6" name="Rectangle 150535">
            <a:extLst>
              <a:ext uri="{FF2B5EF4-FFF2-40B4-BE49-F238E27FC236}">
                <a16:creationId xmlns:a16="http://schemas.microsoft.com/office/drawing/2014/main" id="{4602D942-BF74-E89C-CAB2-FCD356B64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1D00D6-7920-6EC8-B447-802BF7B571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7103" r="17897"/>
          <a:stretch>
            <a:fillRect/>
          </a:stretch>
        </p:blipFill>
        <p:spPr>
          <a:xfrm>
            <a:off x="0" y="76200"/>
            <a:ext cx="914398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E7235F-A07A-A86A-E760-C5E95D48A459}"/>
              </a:ext>
            </a:extLst>
          </p:cNvPr>
          <p:cNvSpPr txBox="1"/>
          <p:nvPr/>
        </p:nvSpPr>
        <p:spPr>
          <a:xfrm>
            <a:off x="76200" y="4564623"/>
            <a:ext cx="9029680" cy="12241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8000" i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Important!  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4DD74768-D7BF-B8C8-2FA3-9CE1D5FC9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152400"/>
            <a:ext cx="8915400" cy="6248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276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D5C8B1-6C65-2827-EFD6-0C6BEF4E7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52" name="Rectangle 150551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E3F38A-3349-4E9C-4D78-998ADC10D8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7112" r="17907"/>
          <a:stretch>
            <a:fillRect/>
          </a:stretch>
        </p:blipFill>
        <p:spPr>
          <a:xfrm>
            <a:off x="20" y="10"/>
            <a:ext cx="9141692" cy="6857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4159A1-BD6A-88C9-D42B-C2530888E780}"/>
              </a:ext>
            </a:extLst>
          </p:cNvPr>
          <p:cNvSpPr txBox="1"/>
          <p:nvPr/>
        </p:nvSpPr>
        <p:spPr>
          <a:xfrm>
            <a:off x="1143000" y="1122363"/>
            <a:ext cx="6858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660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This is the purpose of freedom  </a:t>
            </a:r>
          </a:p>
        </p:txBody>
      </p:sp>
      <p:sp>
        <p:nvSpPr>
          <p:cNvPr id="150554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368623"/>
            <a:ext cx="3182692" cy="18288"/>
          </a:xfrm>
          <a:custGeom>
            <a:avLst/>
            <a:gdLst>
              <a:gd name="csX0" fmla="*/ 0 w 3182692"/>
              <a:gd name="csY0" fmla="*/ 0 h 18288"/>
              <a:gd name="csX1" fmla="*/ 636538 w 3182692"/>
              <a:gd name="csY1" fmla="*/ 0 h 18288"/>
              <a:gd name="csX2" fmla="*/ 1273077 w 3182692"/>
              <a:gd name="csY2" fmla="*/ 0 h 18288"/>
              <a:gd name="csX3" fmla="*/ 1909615 w 3182692"/>
              <a:gd name="csY3" fmla="*/ 0 h 18288"/>
              <a:gd name="csX4" fmla="*/ 2482500 w 3182692"/>
              <a:gd name="csY4" fmla="*/ 0 h 18288"/>
              <a:gd name="csX5" fmla="*/ 3182692 w 3182692"/>
              <a:gd name="csY5" fmla="*/ 0 h 18288"/>
              <a:gd name="csX6" fmla="*/ 3182692 w 3182692"/>
              <a:gd name="csY6" fmla="*/ 18288 h 18288"/>
              <a:gd name="csX7" fmla="*/ 2609807 w 3182692"/>
              <a:gd name="csY7" fmla="*/ 18288 h 18288"/>
              <a:gd name="csX8" fmla="*/ 2068750 w 3182692"/>
              <a:gd name="csY8" fmla="*/ 18288 h 18288"/>
              <a:gd name="csX9" fmla="*/ 1432211 w 3182692"/>
              <a:gd name="csY9" fmla="*/ 18288 h 18288"/>
              <a:gd name="csX10" fmla="*/ 859327 w 3182692"/>
              <a:gd name="csY10" fmla="*/ 18288 h 18288"/>
              <a:gd name="csX11" fmla="*/ 0 w 3182692"/>
              <a:gd name="csY11" fmla="*/ 18288 h 18288"/>
              <a:gd name="csX12" fmla="*/ 0 w 3182692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5DE5700D-5EAD-DEDA-3B55-941DC3A22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152400"/>
            <a:ext cx="8915400" cy="6248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77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7C8B1-5D3B-2286-51FF-6159FE50A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>
            <a:extLst>
              <a:ext uri="{FF2B5EF4-FFF2-40B4-BE49-F238E27FC236}">
                <a16:creationId xmlns:a16="http://schemas.microsoft.com/office/drawing/2014/main" id="{08E70227-CE0F-D899-B4C4-200F9A662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55" y="-762000"/>
            <a:ext cx="8932889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Galatians 5:1-6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r="2700000" algn="tl">
                    <a:srgbClr val="000000"/>
                  </a:outerShdw>
                  <a:reflection endPos="0" dist="508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Contemporary English Version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r="2700000" algn="tl">
                    <a:srgbClr val="000000"/>
                  </a:outerShdw>
                  <a:reflection endPos="0" dist="508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Christ Gives Freedom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Christ has set us free! This means we are really free. Now hold on to your freedom and don't ever become slaves of the Law again.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 I, Paul, promise you that Christ won't do you any good if you get circumcised. 3 If you do, you must obey the whole Law. 4 And if you try to please God by obeying the Law, you have cut yourself off from Christ and his gift of undeserved grace. </a:t>
            </a:r>
          </a:p>
        </p:txBody>
      </p:sp>
    </p:spTree>
    <p:extLst>
      <p:ext uri="{BB962C8B-B14F-4D97-AF65-F5344CB8AC3E}">
        <p14:creationId xmlns:p14="http://schemas.microsoft.com/office/powerpoint/2010/main" val="321968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FE36B-CCA4-B41A-9E05-0E1D733D1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>
            <a:extLst>
              <a:ext uri="{FF2B5EF4-FFF2-40B4-BE49-F238E27FC236}">
                <a16:creationId xmlns:a16="http://schemas.microsoft.com/office/drawing/2014/main" id="{223F695D-40C4-D9E6-A874-54CC48C6F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55" y="-457200"/>
            <a:ext cx="8932889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Galatians 5:1-6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Contemporary English Version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Christ Gives Freedom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But the Spirit makes us sure God will accept us because of our faith in Christ. 6 If you are a follower of Christ Jesus, it makes no difference whether you are circumcised or not. All that matters is your faith that makes you love others.</a:t>
            </a:r>
          </a:p>
        </p:txBody>
      </p:sp>
    </p:spTree>
    <p:extLst>
      <p:ext uri="{BB962C8B-B14F-4D97-AF65-F5344CB8AC3E}">
        <p14:creationId xmlns:p14="http://schemas.microsoft.com/office/powerpoint/2010/main" val="1439346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A2CBC-3726-D1D0-3C7B-ADAC84145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>
            <a:extLst>
              <a:ext uri="{FF2B5EF4-FFF2-40B4-BE49-F238E27FC236}">
                <a16:creationId xmlns:a16="http://schemas.microsoft.com/office/drawing/2014/main" id="{E0E13607-95E3-03D1-7432-0C7BFB258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152400"/>
            <a:ext cx="8915400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Galatians 5:1-6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New Living Translation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Freedom in Christ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So Christ has truly set us free. Now make sure that you stay free, and don’t get tied up again in slavery to the law. 2 Listen! I, Paul, tell you this: If you are counting on circumcision to make you right with God, then Christ will be of no benefit to you. 3 I’ll say it again. If you are trying to find favor with God by being circumcised, you must obey every regulation in the whole law of Moses</a:t>
            </a:r>
          </a:p>
        </p:txBody>
      </p:sp>
    </p:spTree>
    <p:extLst>
      <p:ext uri="{BB962C8B-B14F-4D97-AF65-F5344CB8AC3E}">
        <p14:creationId xmlns:p14="http://schemas.microsoft.com/office/powerpoint/2010/main" val="1823723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7E953-9B94-9898-A83C-361D40DD6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>
            <a:extLst>
              <a:ext uri="{FF2B5EF4-FFF2-40B4-BE49-F238E27FC236}">
                <a16:creationId xmlns:a16="http://schemas.microsoft.com/office/drawing/2014/main" id="{83F930ED-9737-1E73-20A0-AA630A09E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55" y="76200"/>
            <a:ext cx="8932889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Galatians 5:1-6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New Living Translation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Freedom in Christ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 For if you are trying to make yourselves right with God by keeping the law, you have been cut off from Christ! You have fallen away from God’s grace</a:t>
            </a: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But we who live by the Spirit eagerly wait to receive by faith the righteousness God has promised to us. </a:t>
            </a:r>
          </a:p>
        </p:txBody>
      </p:sp>
    </p:spTree>
    <p:extLst>
      <p:ext uri="{BB962C8B-B14F-4D97-AF65-F5344CB8AC3E}">
        <p14:creationId xmlns:p14="http://schemas.microsoft.com/office/powerpoint/2010/main" val="4003458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1351C-7C27-3959-F0A2-89EF101C6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>
            <a:extLst>
              <a:ext uri="{FF2B5EF4-FFF2-40B4-BE49-F238E27FC236}">
                <a16:creationId xmlns:a16="http://schemas.microsoft.com/office/drawing/2014/main" id="{04219551-8C62-695B-586E-236F7C9E9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55" y="457200"/>
            <a:ext cx="8932889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Galatians 5:1-6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New Living Translation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Freedom in Christ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 For when we place our faith in Christ Jesus, there is no benefit in being circumcised or being uncircumcised. What is important is faith expressing itself in love.</a:t>
            </a:r>
          </a:p>
        </p:txBody>
      </p:sp>
    </p:spTree>
    <p:extLst>
      <p:ext uri="{BB962C8B-B14F-4D97-AF65-F5344CB8AC3E}">
        <p14:creationId xmlns:p14="http://schemas.microsoft.com/office/powerpoint/2010/main" val="248401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DA9342-33CA-CE17-0271-F4B2894C9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54C460-C565-7186-C39E-5317F99DE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" y="1143000"/>
            <a:ext cx="8902699" cy="5007769"/>
          </a:xfrm>
          <a:prstGeom prst="rect">
            <a:avLst/>
          </a:prstGeom>
          <a:effectLst>
            <a:softEdge rad="584200"/>
          </a:effectLst>
        </p:spPr>
      </p:pic>
    </p:spTree>
    <p:extLst>
      <p:ext uri="{BB962C8B-B14F-4D97-AF65-F5344CB8AC3E}">
        <p14:creationId xmlns:p14="http://schemas.microsoft.com/office/powerpoint/2010/main" val="348265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50550-2E81-3833-60DE-D1712061B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7C4DEF-A6FC-1C83-C092-F2EB088DA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248400"/>
          </a:xfrm>
          <a:prstGeom prst="rect">
            <a:avLst/>
          </a:prstGeom>
          <a:effectLst>
            <a:softEdge rad="863600"/>
          </a:effectLst>
        </p:spPr>
      </p:pic>
    </p:spTree>
    <p:extLst>
      <p:ext uri="{BB962C8B-B14F-4D97-AF65-F5344CB8AC3E}">
        <p14:creationId xmlns:p14="http://schemas.microsoft.com/office/powerpoint/2010/main" val="416196194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Designs\Whirlpool.pot</Template>
  <TotalTime>4307</TotalTime>
  <Words>1098</Words>
  <Application>Microsoft Office PowerPoint</Application>
  <PresentationFormat>On-screen Show (4:3)</PresentationFormat>
  <Paragraphs>133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Galatians 5 Part 1</dc:title>
  <dc:creator/>
  <cp:lastModifiedBy>MARK VANBEBBER</cp:lastModifiedBy>
  <cp:revision>840</cp:revision>
  <dcterms:created xsi:type="dcterms:W3CDTF">2003-07-12T18:12:21Z</dcterms:created>
  <dcterms:modified xsi:type="dcterms:W3CDTF">2026-02-21T19:53:46Z</dcterms:modified>
</cp:coreProperties>
</file>